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2" r:id="rId1"/>
    <p:sldMasterId id="2147483723" r:id="rId2"/>
    <p:sldMasterId id="2147483724" r:id="rId3"/>
    <p:sldMasterId id="2147483725" r:id="rId4"/>
    <p:sldMasterId id="2147483726" r:id="rId5"/>
    <p:sldMasterId id="2147483727" r:id="rId6"/>
    <p:sldMasterId id="2147483728" r:id="rId7"/>
    <p:sldMasterId id="2147483729" r:id="rId8"/>
  </p:sldMasterIdLst>
  <p:notesMasterIdLst>
    <p:notesMasterId r:id="rId143"/>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Lst>
  <p:sldSz cx="12192000" cy="6858000"/>
  <p:notesSz cx="7010400" cy="9296400"/>
  <p:embeddedFontLst>
    <p:embeddedFont>
      <p:font typeface="Corbel" panose="020B0503020204020204" pitchFamily="34" charset="0"/>
      <p:regular r:id="rId144"/>
      <p:bold r:id="rId145"/>
      <p:italic r:id="rId146"/>
      <p:boldItalic r:id="rId147"/>
    </p:embeddedFont>
    <p:embeddedFont>
      <p:font typeface="Garamond" panose="02020404030301010803" pitchFamily="18" charset="0"/>
      <p:regular r:id="rId148"/>
      <p:bold r:id="rId149"/>
      <p:italic r:id="rId150"/>
    </p:embeddedFont>
    <p:embeddedFont>
      <p:font typeface="Libre Franklin" pitchFamily="2" charset="0"/>
      <p:regular r:id="rId151"/>
      <p:bold r:id="rId152"/>
      <p:italic r:id="rId153"/>
      <p:boldItalic r:id="rId154"/>
    </p:embeddedFont>
    <p:embeddedFont>
      <p:font typeface="Play" panose="020B0604020202020204" charset="0"/>
      <p:regular r:id="rId155"/>
      <p:bold r:id="rId156"/>
    </p:embeddedFont>
    <p:embeddedFont>
      <p:font typeface="Times" panose="02020603050405020304" pitchFamily="18" charset="0"/>
      <p:regular r:id="rId157"/>
      <p:bold r:id="rId158"/>
      <p:italic r:id="rId159"/>
      <p:boldItalic r:id="rId160"/>
    </p:embeddedFont>
    <p:embeddedFont>
      <p:font typeface="Trebuchet MS" panose="020B0603020202020204" pitchFamily="34" charset="0"/>
      <p:regular r:id="rId161"/>
      <p:bold r:id="rId162"/>
      <p:italic r:id="rId163"/>
      <p:boldItalic r:id="rId1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font" Target="fonts/font16.fntdata"/><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font" Target="fonts/font6.fntdata"/><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font" Target="fonts/font17.fntdata"/><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font" Target="fonts/font7.fntdata"/><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font" Target="fonts/font2.fntdata"/><Relationship Id="rId161" Type="http://schemas.openxmlformats.org/officeDocument/2006/relationships/font" Target="fonts/font18.fntdata"/><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font" Target="fonts/font8.fntdata"/><Relationship Id="rId156" Type="http://schemas.openxmlformats.org/officeDocument/2006/relationships/font" Target="fonts/font13.fntdata"/><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font" Target="fonts/font3.fntdata"/><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font" Target="fonts/font14.fntdata"/><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font" Target="fonts/font9.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font" Target="fonts/font4.fntdata"/><Relationship Id="rId16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font" Target="fonts/font20.fntdata"/><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font" Target="fonts/font15.fnt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font" Target="fonts/font10.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notesMaster" Target="notesMasters/notesMaster1.xml"/><Relationship Id="rId148" Type="http://schemas.openxmlformats.org/officeDocument/2006/relationships/font" Target="fonts/font5.fntdata"/><Relationship Id="rId164"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font" Target="fonts/font11.fntdata"/><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font" Target="fonts/font1.fntdata"/><Relationship Id="rId90" Type="http://schemas.openxmlformats.org/officeDocument/2006/relationships/slide" Target="slides/slide82.xml"/><Relationship Id="rId165" Type="http://schemas.openxmlformats.org/officeDocument/2006/relationships/presProps" Target="presProps.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8" name="Google Shape;468;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41" name="Google Shape;541;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10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18" name="Google Shape;1218;p10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10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23" name="Google Shape;1223;p10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10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28" name="Google Shape;1228;p1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0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33" name="Google Shape;1233;p1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10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38" name="Google Shape;1238;p10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10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46" name="Google Shape;1246;p10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10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53" name="Google Shape;1253;p1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0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62" name="Google Shape;1262;p10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10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69" name="Google Shape;1269;p10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10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77" name="Google Shape;1277;p10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47" name="Google Shape;547;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1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84" name="Google Shape;1284;p1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11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93" name="Google Shape;1293;p1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11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00" name="Google Shape;1300;p1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11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08" name="Google Shape;1308;p1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11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15" name="Google Shape;1315;p1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11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4" name="Google Shape;1324;p1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11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31" name="Google Shape;1331;p1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1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39" name="Google Shape;1339;p1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11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46" name="Google Shape;1346;p1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p11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52" name="Google Shape;1352;p1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53" name="Google Shape;553;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12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61" name="Google Shape;1361;p1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12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68" name="Google Shape;1368;p1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12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76" name="Google Shape;1376;p1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12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83" name="Google Shape;1383;p1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12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2" name="Google Shape;1392;p1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p12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9" name="Google Shape;1399;p1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12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07" name="Google Shape;1407;p1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p12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14" name="Google Shape;1414;p1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2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23" name="Google Shape;1423;p1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p12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30" name="Google Shape;1430;p1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60" name="Google Shape;560;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p13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38" name="Google Shape;1438;p1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13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45" name="Google Shape;1445;p1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13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54" name="Google Shape;1454;p1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13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61" name="Google Shape;1461;p1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p13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67" name="Google Shape;1467;p1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1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67" name="Google Shape;567;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1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79" name="Google Shape;579;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1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86" name="Google Shape;586;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1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95" name="Google Shape;595;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1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2" name="Google Shape;602;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9" name="Google Shape;609;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78" name="Google Shape;478;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16" name="Google Shape;616;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23" name="Google Shape;623;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30" name="Google Shape;630;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2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36" name="Google Shape;636;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43" name="Google Shape;643;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2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51" name="Google Shape;651;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59" name="Google Shape;659;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2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67" name="Google Shape;667;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2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75" name="Google Shape;675;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2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82" name="Google Shape;682;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Meet at the Garden (Teen Room Downstairs) </a:t>
            </a:r>
            <a:endParaRPr/>
          </a:p>
          <a:p>
            <a:pPr marL="0" lvl="0" indent="0" algn="l" rtl="0">
              <a:spcBef>
                <a:spcPts val="0"/>
              </a:spcBef>
              <a:spcAft>
                <a:spcPts val="0"/>
              </a:spcAft>
              <a:buNone/>
            </a:pPr>
            <a:r>
              <a:rPr lang="en-US"/>
              <a:t>Wednesdays at 7p.</a:t>
            </a:r>
            <a:endParaRPr/>
          </a:p>
        </p:txBody>
      </p:sp>
      <p:sp>
        <p:nvSpPr>
          <p:cNvPr id="485" name="Google Shape;485;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3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90" name="Google Shape;690;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3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97" name="Google Shape;697;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3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04" name="Google Shape;704;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3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12" name="Google Shape;712;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3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19" name="Google Shape;719;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3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26" name="Google Shape;726;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34" name="Google Shape;734;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3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42" name="Google Shape;742;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3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52" name="Google Shape;752;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3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62" name="Google Shape;762;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91" name="Google Shape;491;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4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70" name="Google Shape;770;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4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78" name="Google Shape;778;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4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85" name="Google Shape;785;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92" name="Google Shape;792;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01" name="Google Shape;801;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4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08" name="Google Shape;808;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4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16" name="Google Shape;816;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4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24" name="Google Shape;824;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4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32" name="Google Shape;832;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40" name="Google Shape;840;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98" name="Google Shape;49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5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48" name="Google Shape;848;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5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56" name="Google Shape;856;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5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64" name="Google Shape;864;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5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3" name="Google Shape;873;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5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80" name="Google Shape;880;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5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87" name="Google Shape;887;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5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95" name="Google Shape;895;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5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04" name="Google Shape;904;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5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11" name="Google Shape;911;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5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18" name="Google Shape;918;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8" name="Google Shape;508;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6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26" name="Google Shape;926;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35" name="Google Shape;935;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6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42" name="Google Shape;942;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6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49" name="Google Shape;949;p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6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57" name="Google Shape;957;p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6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64" name="Google Shape;964;p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6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71" name="Google Shape;971;p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6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77" name="Google Shape;977;p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6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84" name="Google Shape;984;p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6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94" name="Google Shape;994;p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22" name="Google Shape;522;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7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01" name="Google Shape;1001;p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7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11" name="Google Shape;1011;p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7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18" name="Google Shape;1018;p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7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27" name="Google Shape;1027;p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7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34" name="Google Shape;1034;p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7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44" name="Google Shape;1044;p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7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1" name="Google Shape;1051;p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7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61" name="Google Shape;1061;p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7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68" name="Google Shape;1068;p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7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74" name="Google Shape;1074;p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29" name="Google Shape;529;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8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81" name="Google Shape;1081;p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8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91" name="Google Shape;1091;p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8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99" name="Google Shape;1099;p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8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08" name="Google Shape;1108;p8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8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15" name="Google Shape;1115;p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8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20" name="Google Shape;1120;p8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8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25" name="Google Shape;1125;p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8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31" name="Google Shape;1131;p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8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39" name="Google Shape;1139;p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8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5" name="Google Shape;1145;p8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6" name="Google Shape;536;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9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51" name="Google Shape;1151;p9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9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57" name="Google Shape;1157;p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9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63" name="Google Shape;1163;p9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9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69" name="Google Shape;1169;p9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9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75" name="Google Shape;1175;p9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9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81" name="Google Shape;1181;p9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9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89" name="Google Shape;1189;p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9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97" name="Google Shape;1197;p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9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04" name="Google Shape;1204;p9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9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11" name="Google Shape;1211;p9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05" name="Google Shape;10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2"/>
          <p:cNvSpPr>
            <a:spLocks noGrp="1"/>
          </p:cNvSpPr>
          <p:nvPr>
            <p:ph type="pic" idx="2"/>
          </p:nvPr>
        </p:nvSpPr>
        <p:spPr>
          <a:xfrm>
            <a:off x="5183188" y="987425"/>
            <a:ext cx="6172200" cy="4873625"/>
          </a:xfrm>
          <a:prstGeom prst="rect">
            <a:avLst/>
          </a:prstGeom>
          <a:noFill/>
          <a:ln>
            <a:noFill/>
          </a:ln>
        </p:spPr>
      </p:sp>
      <p:sp>
        <p:nvSpPr>
          <p:cNvPr id="143" name="Google Shape;143;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8"/>
        <p:cNvGrpSpPr/>
        <p:nvPr/>
      </p:nvGrpSpPr>
      <p:grpSpPr>
        <a:xfrm>
          <a:off x="0" y="0"/>
          <a:ext cx="0" cy="0"/>
          <a:chOff x="0" y="0"/>
          <a:chExt cx="0" cy="0"/>
        </a:xfrm>
      </p:grpSpPr>
      <p:sp>
        <p:nvSpPr>
          <p:cNvPr id="169" name="Google Shape;169;p26"/>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0" name="Google Shape;170;p26"/>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6"/>
          <p:cNvSpPr/>
          <p:nvPr/>
        </p:nvSpPr>
        <p:spPr>
          <a:xfrm>
            <a:off x="5135880" y="1267730"/>
            <a:ext cx="1920240" cy="7315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26"/>
          <p:cNvGrpSpPr/>
          <p:nvPr/>
        </p:nvGrpSpPr>
        <p:grpSpPr>
          <a:xfrm>
            <a:off x="5250180" y="1267730"/>
            <a:ext cx="1691640" cy="615934"/>
            <a:chOff x="5250180" y="1267730"/>
            <a:chExt cx="1691640" cy="615934"/>
          </a:xfrm>
        </p:grpSpPr>
        <p:cxnSp>
          <p:nvCxnSpPr>
            <p:cNvPr id="174" name="Google Shape;174;p26"/>
            <p:cNvCxnSpPr/>
            <p:nvPr/>
          </p:nvCxnSpPr>
          <p:spPr>
            <a:xfrm>
              <a:off x="525018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75" name="Google Shape;175;p26"/>
            <p:cNvCxnSpPr/>
            <p:nvPr/>
          </p:nvCxnSpPr>
          <p:spPr>
            <a:xfrm>
              <a:off x="694182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76" name="Google Shape;176;p26"/>
            <p:cNvCxnSpPr/>
            <p:nvPr/>
          </p:nvCxnSpPr>
          <p:spPr>
            <a:xfrm>
              <a:off x="5250180" y="1883664"/>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177" name="Google Shape;177;p26"/>
          <p:cNvSpPr txBox="1">
            <a:spLocks noGrp="1"/>
          </p:cNvSpPr>
          <p:nvPr>
            <p:ph type="ctrTitle"/>
          </p:nvPr>
        </p:nvSpPr>
        <p:spPr>
          <a:xfrm>
            <a:off x="1629103" y="2244830"/>
            <a:ext cx="8933796" cy="2437232"/>
          </a:xfrm>
          <a:prstGeom prst="rect">
            <a:avLst/>
          </a:prstGeom>
          <a:noFill/>
          <a:ln>
            <a:noFill/>
          </a:ln>
        </p:spPr>
        <p:txBody>
          <a:bodyPr spcFirstLastPara="1" wrap="square" lIns="91425" tIns="45700" rIns="91425" bIns="45700" anchor="ctr" anchorCtr="0">
            <a:normAutofit/>
          </a:bodyPr>
          <a:lstStyle>
            <a:lvl1pPr lvl="0" algn="ctr">
              <a:lnSpc>
                <a:spcPct val="83000"/>
              </a:lnSpc>
              <a:spcBef>
                <a:spcPts val="0"/>
              </a:spcBef>
              <a:spcAft>
                <a:spcPts val="0"/>
              </a:spcAft>
              <a:buClr>
                <a:srgbClr val="262626"/>
              </a:buClr>
              <a:buSzPts val="6800"/>
              <a:buFont typeface="Arial"/>
              <a:buNone/>
              <a:defRPr sz="6800" b="0" cap="none">
                <a:solidFill>
                  <a:srgbClr val="26262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26"/>
          <p:cNvSpPr txBox="1">
            <a:spLocks noGrp="1"/>
          </p:cNvSpPr>
          <p:nvPr>
            <p:ph type="subTitle" idx="1"/>
          </p:nvPr>
        </p:nvSpPr>
        <p:spPr>
          <a:xfrm>
            <a:off x="1629101" y="4682062"/>
            <a:ext cx="8936846" cy="457201"/>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0"/>
              </a:spcBef>
              <a:spcAft>
                <a:spcPts val="0"/>
              </a:spcAft>
              <a:buSzPts val="1800"/>
              <a:buNone/>
              <a:defRPr sz="1800">
                <a:solidFill>
                  <a:srgbClr val="0C0C0C"/>
                </a:solidFill>
              </a:defRPr>
            </a:lvl1pPr>
            <a:lvl2pPr lvl="1" algn="ctr">
              <a:lnSpc>
                <a:spcPct val="120000"/>
              </a:lnSpc>
              <a:spcBef>
                <a:spcPts val="500"/>
              </a:spcBef>
              <a:spcAft>
                <a:spcPts val="0"/>
              </a:spcAft>
              <a:buSzPts val="1600"/>
              <a:buNone/>
              <a:defRPr sz="1600"/>
            </a:lvl2pPr>
            <a:lvl3pPr lvl="2" algn="ctr">
              <a:lnSpc>
                <a:spcPct val="120000"/>
              </a:lnSpc>
              <a:spcBef>
                <a:spcPts val="500"/>
              </a:spcBef>
              <a:spcAft>
                <a:spcPts val="0"/>
              </a:spcAft>
              <a:buSzPts val="1600"/>
              <a:buNone/>
              <a:defRPr sz="16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179" name="Google Shape;179;p26"/>
          <p:cNvSpPr txBox="1">
            <a:spLocks noGrp="1"/>
          </p:cNvSpPr>
          <p:nvPr>
            <p:ph type="dt" idx="10"/>
          </p:nvPr>
        </p:nvSpPr>
        <p:spPr>
          <a:xfrm>
            <a:off x="5318760" y="1341256"/>
            <a:ext cx="1554480" cy="48554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6"/>
          <p:cNvSpPr txBox="1">
            <a:spLocks noGrp="1"/>
          </p:cNvSpPr>
          <p:nvPr>
            <p:ph type="ftr" idx="11"/>
          </p:nvPr>
        </p:nvSpPr>
        <p:spPr>
          <a:xfrm>
            <a:off x="1629100" y="5177408"/>
            <a:ext cx="5730295"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6"/>
          <p:cNvSpPr txBox="1">
            <a:spLocks noGrp="1"/>
          </p:cNvSpPr>
          <p:nvPr>
            <p:ph type="sldNum" idx="12"/>
          </p:nvPr>
        </p:nvSpPr>
        <p:spPr>
          <a:xfrm>
            <a:off x="8606920" y="5177408"/>
            <a:ext cx="1955980"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800" b="0" i="0" u="none" strike="noStrike" cap="none">
                <a:solidFill>
                  <a:srgbClr val="262626"/>
                </a:solidFill>
                <a:latin typeface="Arial"/>
                <a:ea typeface="Arial"/>
                <a:cs typeface="Arial"/>
                <a:sym typeface="Arial"/>
              </a:defRPr>
            </a:lvl1pPr>
            <a:lvl2pPr marL="0" lvl="1" indent="0" algn="r">
              <a:spcBef>
                <a:spcPts val="0"/>
              </a:spcBef>
              <a:buNone/>
              <a:defRPr sz="800" b="0" i="0" u="none" strike="noStrike" cap="none">
                <a:solidFill>
                  <a:srgbClr val="262626"/>
                </a:solidFill>
                <a:latin typeface="Arial"/>
                <a:ea typeface="Arial"/>
                <a:cs typeface="Arial"/>
                <a:sym typeface="Arial"/>
              </a:defRPr>
            </a:lvl2pPr>
            <a:lvl3pPr marL="0" lvl="2" indent="0" algn="r">
              <a:spcBef>
                <a:spcPts val="0"/>
              </a:spcBef>
              <a:buNone/>
              <a:defRPr sz="800" b="0" i="0" u="none" strike="noStrike" cap="none">
                <a:solidFill>
                  <a:srgbClr val="262626"/>
                </a:solidFill>
                <a:latin typeface="Arial"/>
                <a:ea typeface="Arial"/>
                <a:cs typeface="Arial"/>
                <a:sym typeface="Arial"/>
              </a:defRPr>
            </a:lvl3pPr>
            <a:lvl4pPr marL="0" lvl="3" indent="0" algn="r">
              <a:spcBef>
                <a:spcPts val="0"/>
              </a:spcBef>
              <a:buNone/>
              <a:defRPr sz="800" b="0" i="0" u="none" strike="noStrike" cap="none">
                <a:solidFill>
                  <a:srgbClr val="262626"/>
                </a:solidFill>
                <a:latin typeface="Arial"/>
                <a:ea typeface="Arial"/>
                <a:cs typeface="Arial"/>
                <a:sym typeface="Arial"/>
              </a:defRPr>
            </a:lvl4pPr>
            <a:lvl5pPr marL="0" lvl="4" indent="0" algn="r">
              <a:spcBef>
                <a:spcPts val="0"/>
              </a:spcBef>
              <a:buNone/>
              <a:defRPr sz="800" b="0" i="0" u="none" strike="noStrike" cap="none">
                <a:solidFill>
                  <a:srgbClr val="262626"/>
                </a:solidFill>
                <a:latin typeface="Arial"/>
                <a:ea typeface="Arial"/>
                <a:cs typeface="Arial"/>
                <a:sym typeface="Arial"/>
              </a:defRPr>
            </a:lvl5pPr>
            <a:lvl6pPr marL="0" lvl="5" indent="0" algn="r">
              <a:spcBef>
                <a:spcPts val="0"/>
              </a:spcBef>
              <a:buNone/>
              <a:defRPr sz="800" b="0" i="0" u="none" strike="noStrike" cap="none">
                <a:solidFill>
                  <a:srgbClr val="262626"/>
                </a:solidFill>
                <a:latin typeface="Arial"/>
                <a:ea typeface="Arial"/>
                <a:cs typeface="Arial"/>
                <a:sym typeface="Arial"/>
              </a:defRPr>
            </a:lvl6pPr>
            <a:lvl7pPr marL="0" lvl="6" indent="0" algn="r">
              <a:spcBef>
                <a:spcPts val="0"/>
              </a:spcBef>
              <a:buNone/>
              <a:defRPr sz="800" b="0" i="0" u="none" strike="noStrike" cap="none">
                <a:solidFill>
                  <a:srgbClr val="262626"/>
                </a:solidFill>
                <a:latin typeface="Arial"/>
                <a:ea typeface="Arial"/>
                <a:cs typeface="Arial"/>
                <a:sym typeface="Arial"/>
              </a:defRPr>
            </a:lvl7pPr>
            <a:lvl8pPr marL="0" lvl="7" indent="0" algn="r">
              <a:spcBef>
                <a:spcPts val="0"/>
              </a:spcBef>
              <a:buNone/>
              <a:defRPr sz="800" b="0" i="0" u="none" strike="noStrike" cap="none">
                <a:solidFill>
                  <a:srgbClr val="262626"/>
                </a:solidFill>
                <a:latin typeface="Arial"/>
                <a:ea typeface="Arial"/>
                <a:cs typeface="Arial"/>
                <a:sym typeface="Arial"/>
              </a:defRPr>
            </a:lvl8pPr>
            <a:lvl9pPr marL="0" lvl="8" indent="0" algn="r">
              <a:spcBef>
                <a:spcPts val="0"/>
              </a:spcBef>
              <a:buNone/>
              <a:defRPr sz="800" b="0" i="0" u="none" strike="noStrike" cap="none">
                <a:solidFill>
                  <a:srgbClr val="26262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27"/>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85" name="Google Shape;185;p27"/>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7"/>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7"/>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88"/>
        <p:cNvGrpSpPr/>
        <p:nvPr/>
      </p:nvGrpSpPr>
      <p:grpSpPr>
        <a:xfrm>
          <a:off x="0" y="0"/>
          <a:ext cx="0" cy="0"/>
          <a:chOff x="0" y="0"/>
          <a:chExt cx="0" cy="0"/>
        </a:xfrm>
      </p:grpSpPr>
      <p:sp>
        <p:nvSpPr>
          <p:cNvPr id="189" name="Google Shape;189;p28"/>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0" name="Google Shape;190;p28"/>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8"/>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8"/>
          <p:cNvSpPr/>
          <p:nvPr/>
        </p:nvSpPr>
        <p:spPr>
          <a:xfrm>
            <a:off x="5135880" y="1267730"/>
            <a:ext cx="1920240" cy="73152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8"/>
          <p:cNvSpPr txBox="1">
            <a:spLocks noGrp="1"/>
          </p:cNvSpPr>
          <p:nvPr>
            <p:ph type="title"/>
          </p:nvPr>
        </p:nvSpPr>
        <p:spPr>
          <a:xfrm>
            <a:off x="1629156" y="2275165"/>
            <a:ext cx="8933688" cy="2406895"/>
          </a:xfrm>
          <a:prstGeom prst="rect">
            <a:avLst/>
          </a:prstGeom>
          <a:noFill/>
          <a:ln>
            <a:noFill/>
          </a:ln>
        </p:spPr>
        <p:txBody>
          <a:bodyPr spcFirstLastPara="1" wrap="square" lIns="91425" tIns="45700" rIns="91425" bIns="45700" anchor="ctr" anchorCtr="0">
            <a:normAutofit/>
          </a:bodyPr>
          <a:lstStyle>
            <a:lvl1pPr lvl="0" algn="ctr">
              <a:lnSpc>
                <a:spcPct val="83000"/>
              </a:lnSpc>
              <a:spcBef>
                <a:spcPts val="0"/>
              </a:spcBef>
              <a:spcAft>
                <a:spcPts val="0"/>
              </a:spcAft>
              <a:buClr>
                <a:srgbClr val="262626"/>
              </a:buClr>
              <a:buSzPts val="6800"/>
              <a:buFont typeface="Arial"/>
              <a:buNone/>
              <a:defRPr sz="6800" cap="none">
                <a:solidFill>
                  <a:srgbClr val="26262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94" name="Google Shape;194;p28"/>
          <p:cNvGrpSpPr/>
          <p:nvPr/>
        </p:nvGrpSpPr>
        <p:grpSpPr>
          <a:xfrm>
            <a:off x="5250180" y="1267730"/>
            <a:ext cx="1691640" cy="615934"/>
            <a:chOff x="5250180" y="1267730"/>
            <a:chExt cx="1691640" cy="615934"/>
          </a:xfrm>
        </p:grpSpPr>
        <p:cxnSp>
          <p:nvCxnSpPr>
            <p:cNvPr id="195" name="Google Shape;195;p28"/>
            <p:cNvCxnSpPr/>
            <p:nvPr/>
          </p:nvCxnSpPr>
          <p:spPr>
            <a:xfrm>
              <a:off x="525018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96" name="Google Shape;196;p28"/>
            <p:cNvCxnSpPr/>
            <p:nvPr/>
          </p:nvCxnSpPr>
          <p:spPr>
            <a:xfrm>
              <a:off x="694182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97" name="Google Shape;197;p28"/>
            <p:cNvCxnSpPr/>
            <p:nvPr/>
          </p:nvCxnSpPr>
          <p:spPr>
            <a:xfrm>
              <a:off x="5250180" y="1883664"/>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198" name="Google Shape;198;p28"/>
          <p:cNvSpPr txBox="1">
            <a:spLocks noGrp="1"/>
          </p:cNvSpPr>
          <p:nvPr>
            <p:ph type="body" idx="1"/>
          </p:nvPr>
        </p:nvSpPr>
        <p:spPr>
          <a:xfrm>
            <a:off x="1629156" y="4682062"/>
            <a:ext cx="8939784" cy="45720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900"/>
              </a:spcBef>
              <a:spcAft>
                <a:spcPts val="0"/>
              </a:spcAft>
              <a:buSzPts val="1800"/>
              <a:buNone/>
              <a:defRPr sz="1800">
                <a:solidFill>
                  <a:srgbClr val="0C0C0C"/>
                </a:solidFill>
              </a:defRPr>
            </a:lvl1pPr>
            <a:lvl2pPr marL="914400" lvl="1" indent="-228600" algn="l">
              <a:lnSpc>
                <a:spcPct val="120000"/>
              </a:lnSpc>
              <a:spcBef>
                <a:spcPts val="500"/>
              </a:spcBef>
              <a:spcAft>
                <a:spcPts val="0"/>
              </a:spcAft>
              <a:buSzPts val="1600"/>
              <a:buNone/>
              <a:defRPr sz="1600">
                <a:solidFill>
                  <a:srgbClr val="888888"/>
                </a:solidFill>
              </a:defRPr>
            </a:lvl2pPr>
            <a:lvl3pPr marL="1371600" lvl="2" indent="-228600" algn="l">
              <a:lnSpc>
                <a:spcPct val="120000"/>
              </a:lnSpc>
              <a:spcBef>
                <a:spcPts val="500"/>
              </a:spcBef>
              <a:spcAft>
                <a:spcPts val="0"/>
              </a:spcAft>
              <a:buSzPts val="1600"/>
              <a:buNone/>
              <a:defRPr sz="1600">
                <a:solidFill>
                  <a:srgbClr val="888888"/>
                </a:solidFill>
              </a:defRPr>
            </a:lvl3pPr>
            <a:lvl4pPr marL="1828800" lvl="3" indent="-228600" algn="l">
              <a:lnSpc>
                <a:spcPct val="120000"/>
              </a:lnSpc>
              <a:spcBef>
                <a:spcPts val="500"/>
              </a:spcBef>
              <a:spcAft>
                <a:spcPts val="0"/>
              </a:spcAft>
              <a:buSzPts val="1400"/>
              <a:buNone/>
              <a:defRPr sz="1400">
                <a:solidFill>
                  <a:srgbClr val="888888"/>
                </a:solidFill>
              </a:defRPr>
            </a:lvl4pPr>
            <a:lvl5pPr marL="2286000" lvl="4" indent="-228600" algn="l">
              <a:lnSpc>
                <a:spcPct val="12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199" name="Google Shape;199;p28"/>
          <p:cNvSpPr txBox="1">
            <a:spLocks noGrp="1"/>
          </p:cNvSpPr>
          <p:nvPr>
            <p:ph type="dt" idx="10"/>
          </p:nvPr>
        </p:nvSpPr>
        <p:spPr>
          <a:xfrm>
            <a:off x="5318760" y="1344502"/>
            <a:ext cx="1554480" cy="498781"/>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8"/>
          <p:cNvSpPr txBox="1">
            <a:spLocks noGrp="1"/>
          </p:cNvSpPr>
          <p:nvPr>
            <p:ph type="ftr" idx="11"/>
          </p:nvPr>
        </p:nvSpPr>
        <p:spPr>
          <a:xfrm>
            <a:off x="1629157" y="5177408"/>
            <a:ext cx="5660134"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8"/>
          <p:cNvSpPr txBox="1">
            <a:spLocks noGrp="1"/>
          </p:cNvSpPr>
          <p:nvPr>
            <p:ph type="sldNum" idx="12"/>
          </p:nvPr>
        </p:nvSpPr>
        <p:spPr>
          <a:xfrm>
            <a:off x="8604504" y="5177408"/>
            <a:ext cx="1958339"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800">
                <a:solidFill>
                  <a:srgbClr val="262626"/>
                </a:solidFill>
                <a:latin typeface="Arial"/>
                <a:ea typeface="Arial"/>
                <a:cs typeface="Arial"/>
                <a:sym typeface="Arial"/>
              </a:defRPr>
            </a:lvl1pPr>
            <a:lvl2pPr marL="0" lvl="1" indent="0" algn="r">
              <a:spcBef>
                <a:spcPts val="0"/>
              </a:spcBef>
              <a:buNone/>
              <a:defRPr sz="800">
                <a:solidFill>
                  <a:srgbClr val="262626"/>
                </a:solidFill>
                <a:latin typeface="Arial"/>
                <a:ea typeface="Arial"/>
                <a:cs typeface="Arial"/>
                <a:sym typeface="Arial"/>
              </a:defRPr>
            </a:lvl2pPr>
            <a:lvl3pPr marL="0" lvl="2" indent="0" algn="r">
              <a:spcBef>
                <a:spcPts val="0"/>
              </a:spcBef>
              <a:buNone/>
              <a:defRPr sz="800">
                <a:solidFill>
                  <a:srgbClr val="262626"/>
                </a:solidFill>
                <a:latin typeface="Arial"/>
                <a:ea typeface="Arial"/>
                <a:cs typeface="Arial"/>
                <a:sym typeface="Arial"/>
              </a:defRPr>
            </a:lvl3pPr>
            <a:lvl4pPr marL="0" lvl="3" indent="0" algn="r">
              <a:spcBef>
                <a:spcPts val="0"/>
              </a:spcBef>
              <a:buNone/>
              <a:defRPr sz="800">
                <a:solidFill>
                  <a:srgbClr val="262626"/>
                </a:solidFill>
                <a:latin typeface="Arial"/>
                <a:ea typeface="Arial"/>
                <a:cs typeface="Arial"/>
                <a:sym typeface="Arial"/>
              </a:defRPr>
            </a:lvl4pPr>
            <a:lvl5pPr marL="0" lvl="4" indent="0" algn="r">
              <a:spcBef>
                <a:spcPts val="0"/>
              </a:spcBef>
              <a:buNone/>
              <a:defRPr sz="800">
                <a:solidFill>
                  <a:srgbClr val="262626"/>
                </a:solidFill>
                <a:latin typeface="Arial"/>
                <a:ea typeface="Arial"/>
                <a:cs typeface="Arial"/>
                <a:sym typeface="Arial"/>
              </a:defRPr>
            </a:lvl5pPr>
            <a:lvl6pPr marL="0" lvl="5" indent="0" algn="r">
              <a:spcBef>
                <a:spcPts val="0"/>
              </a:spcBef>
              <a:buNone/>
              <a:defRPr sz="800">
                <a:solidFill>
                  <a:srgbClr val="262626"/>
                </a:solidFill>
                <a:latin typeface="Arial"/>
                <a:ea typeface="Arial"/>
                <a:cs typeface="Arial"/>
                <a:sym typeface="Arial"/>
              </a:defRPr>
            </a:lvl6pPr>
            <a:lvl7pPr marL="0" lvl="6" indent="0" algn="r">
              <a:spcBef>
                <a:spcPts val="0"/>
              </a:spcBef>
              <a:buNone/>
              <a:defRPr sz="800">
                <a:solidFill>
                  <a:srgbClr val="262626"/>
                </a:solidFill>
                <a:latin typeface="Arial"/>
                <a:ea typeface="Arial"/>
                <a:cs typeface="Arial"/>
                <a:sym typeface="Arial"/>
              </a:defRPr>
            </a:lvl7pPr>
            <a:lvl8pPr marL="0" lvl="7" indent="0" algn="r">
              <a:spcBef>
                <a:spcPts val="0"/>
              </a:spcBef>
              <a:buNone/>
              <a:defRPr sz="800">
                <a:solidFill>
                  <a:srgbClr val="262626"/>
                </a:solidFill>
                <a:latin typeface="Arial"/>
                <a:ea typeface="Arial"/>
                <a:cs typeface="Arial"/>
                <a:sym typeface="Arial"/>
              </a:defRPr>
            </a:lvl8pPr>
            <a:lvl9pPr marL="0" lvl="8" indent="0" algn="r">
              <a:spcBef>
                <a:spcPts val="0"/>
              </a:spcBef>
              <a:buNone/>
              <a:defRPr sz="800">
                <a:solidFill>
                  <a:srgbClr val="26262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29"/>
          <p:cNvSpPr txBox="1">
            <a:spLocks noGrp="1"/>
          </p:cNvSpPr>
          <p:nvPr>
            <p:ph type="body" idx="1"/>
          </p:nvPr>
        </p:nvSpPr>
        <p:spPr>
          <a:xfrm>
            <a:off x="1066800" y="2103120"/>
            <a:ext cx="466344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sz="18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05" name="Google Shape;205;p29"/>
          <p:cNvSpPr txBox="1">
            <a:spLocks noGrp="1"/>
          </p:cNvSpPr>
          <p:nvPr>
            <p:ph type="body" idx="2"/>
          </p:nvPr>
        </p:nvSpPr>
        <p:spPr>
          <a:xfrm>
            <a:off x="6461760" y="2103120"/>
            <a:ext cx="466344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sz="18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06" name="Google Shape;206;p29"/>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29"/>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29"/>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30"/>
          <p:cNvSpPr txBox="1">
            <a:spLocks noGrp="1"/>
          </p:cNvSpPr>
          <p:nvPr>
            <p:ph type="body" idx="1"/>
          </p:nvPr>
        </p:nvSpPr>
        <p:spPr>
          <a:xfrm>
            <a:off x="1069848" y="2074334"/>
            <a:ext cx="466344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0"/>
              </a:spcBef>
              <a:spcAft>
                <a:spcPts val="0"/>
              </a:spcAft>
              <a:buSzPts val="1900"/>
              <a:buNone/>
              <a:defRPr sz="1900" b="1" i="0">
                <a:solidFill>
                  <a:schemeClr val="dk1"/>
                </a:solidFill>
                <a:latin typeface="Arial"/>
                <a:ea typeface="Arial"/>
                <a:cs typeface="Arial"/>
                <a:sym typeface="Arial"/>
              </a:defRPr>
            </a:lvl1pPr>
            <a:lvl2pPr marL="914400" lvl="1" indent="-228600" algn="l">
              <a:lnSpc>
                <a:spcPct val="120000"/>
              </a:lnSpc>
              <a:spcBef>
                <a:spcPts val="500"/>
              </a:spcBef>
              <a:spcAft>
                <a:spcPts val="0"/>
              </a:spcAft>
              <a:buSzPts val="1800"/>
              <a:buNone/>
              <a:defRPr sz="18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212" name="Google Shape;212;p30"/>
          <p:cNvSpPr txBox="1">
            <a:spLocks noGrp="1"/>
          </p:cNvSpPr>
          <p:nvPr>
            <p:ph type="body" idx="2"/>
          </p:nvPr>
        </p:nvSpPr>
        <p:spPr>
          <a:xfrm>
            <a:off x="1069848" y="2792472"/>
            <a:ext cx="4663440" cy="316382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sz="18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13" name="Google Shape;213;p30"/>
          <p:cNvSpPr txBox="1">
            <a:spLocks noGrp="1"/>
          </p:cNvSpPr>
          <p:nvPr>
            <p:ph type="body" idx="3"/>
          </p:nvPr>
        </p:nvSpPr>
        <p:spPr>
          <a:xfrm>
            <a:off x="6458712" y="2074334"/>
            <a:ext cx="466344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0"/>
              </a:spcBef>
              <a:spcAft>
                <a:spcPts val="0"/>
              </a:spcAft>
              <a:buSzPts val="1900"/>
              <a:buNone/>
              <a:defRPr sz="1900" b="1">
                <a:solidFill>
                  <a:schemeClr val="dk1"/>
                </a:solidFill>
              </a:defRPr>
            </a:lvl1pPr>
            <a:lvl2pPr marL="914400" lvl="1" indent="-228600" algn="l">
              <a:lnSpc>
                <a:spcPct val="120000"/>
              </a:lnSpc>
              <a:spcBef>
                <a:spcPts val="500"/>
              </a:spcBef>
              <a:spcAft>
                <a:spcPts val="0"/>
              </a:spcAft>
              <a:buSzPts val="1800"/>
              <a:buNone/>
              <a:defRPr sz="18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214" name="Google Shape;214;p30"/>
          <p:cNvSpPr txBox="1">
            <a:spLocks noGrp="1"/>
          </p:cNvSpPr>
          <p:nvPr>
            <p:ph type="body" idx="4"/>
          </p:nvPr>
        </p:nvSpPr>
        <p:spPr>
          <a:xfrm>
            <a:off x="6458712" y="2792471"/>
            <a:ext cx="4663440" cy="316450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sz="18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15" name="Google Shape;215;p30"/>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30"/>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30"/>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8"/>
        <p:cNvGrpSpPr/>
        <p:nvPr/>
      </p:nvGrpSpPr>
      <p:grpSpPr>
        <a:xfrm>
          <a:off x="0" y="0"/>
          <a:ext cx="0" cy="0"/>
          <a:chOff x="0" y="0"/>
          <a:chExt cx="0" cy="0"/>
        </a:xfrm>
      </p:grpSpPr>
      <p:sp>
        <p:nvSpPr>
          <p:cNvPr id="219" name="Google Shape;219;p3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31"/>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1"/>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1"/>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3"/>
        <p:cNvGrpSpPr/>
        <p:nvPr/>
      </p:nvGrpSpPr>
      <p:grpSpPr>
        <a:xfrm>
          <a:off x="0" y="0"/>
          <a:ext cx="0" cy="0"/>
          <a:chOff x="0" y="0"/>
          <a:chExt cx="0" cy="0"/>
        </a:xfrm>
      </p:grpSpPr>
      <p:sp>
        <p:nvSpPr>
          <p:cNvPr id="224" name="Google Shape;224;p32"/>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32"/>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2"/>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27"/>
        <p:cNvGrpSpPr/>
        <p:nvPr/>
      </p:nvGrpSpPr>
      <p:grpSpPr>
        <a:xfrm>
          <a:off x="0" y="0"/>
          <a:ext cx="0" cy="0"/>
          <a:chOff x="0" y="0"/>
          <a:chExt cx="0" cy="0"/>
        </a:xfrm>
      </p:grpSpPr>
      <p:sp>
        <p:nvSpPr>
          <p:cNvPr id="228" name="Google Shape;228;p33"/>
          <p:cNvSpPr/>
          <p:nvPr/>
        </p:nvSpPr>
        <p:spPr>
          <a:xfrm>
            <a:off x="8119870" y="237744"/>
            <a:ext cx="3826596" cy="6382512"/>
          </a:xfrm>
          <a:prstGeom prst="rect">
            <a:avLst/>
          </a:prstGeom>
          <a:solidFill>
            <a:srgbClr val="D8D8D8">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3"/>
          <p:cNvSpPr/>
          <p:nvPr/>
        </p:nvSpPr>
        <p:spPr>
          <a:xfrm>
            <a:off x="8254660" y="374904"/>
            <a:ext cx="3557016"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txBox="1">
            <a:spLocks noGrp="1"/>
          </p:cNvSpPr>
          <p:nvPr>
            <p:ph type="title"/>
          </p:nvPr>
        </p:nvSpPr>
        <p:spPr>
          <a:xfrm>
            <a:off x="8458200" y="607392"/>
            <a:ext cx="3161963" cy="164592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200"/>
              <a:buFont typeface="Arial"/>
              <a:buNone/>
              <a:defRPr sz="3200" b="0" cap="non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33"/>
          <p:cNvSpPr txBox="1">
            <a:spLocks noGrp="1"/>
          </p:cNvSpPr>
          <p:nvPr>
            <p:ph type="body" idx="1"/>
          </p:nvPr>
        </p:nvSpPr>
        <p:spPr>
          <a:xfrm>
            <a:off x="685800" y="609600"/>
            <a:ext cx="6858000" cy="5334000"/>
          </a:xfrm>
          <a:prstGeom prst="rect">
            <a:avLst/>
          </a:prstGeom>
          <a:noFill/>
          <a:ln>
            <a:noFill/>
          </a:ln>
        </p:spPr>
        <p:txBody>
          <a:bodyPr spcFirstLastPara="1" wrap="square" lIns="91425" tIns="45700" rIns="91425" bIns="45700" anchor="t" anchorCtr="0">
            <a:normAutofit/>
          </a:bodyPr>
          <a:lstStyle>
            <a:lvl1pPr marL="457200" lvl="0" indent="-349250" algn="l">
              <a:lnSpc>
                <a:spcPct val="120000"/>
              </a:lnSpc>
              <a:spcBef>
                <a:spcPts val="900"/>
              </a:spcBef>
              <a:spcAft>
                <a:spcPts val="0"/>
              </a:spcAft>
              <a:buSzPts val="1900"/>
              <a:buChar char="◦"/>
              <a:defRPr sz="19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32" name="Google Shape;232;p33"/>
          <p:cNvSpPr txBox="1">
            <a:spLocks noGrp="1"/>
          </p:cNvSpPr>
          <p:nvPr>
            <p:ph type="body" idx="2"/>
          </p:nvPr>
        </p:nvSpPr>
        <p:spPr>
          <a:xfrm>
            <a:off x="8458200" y="2336800"/>
            <a:ext cx="3161963" cy="36068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233" name="Google Shape;233;p33"/>
          <p:cNvSpPr txBox="1">
            <a:spLocks noGrp="1"/>
          </p:cNvSpPr>
          <p:nvPr>
            <p:ph type="dt" idx="10"/>
          </p:nvPr>
        </p:nvSpPr>
        <p:spPr>
          <a:xfrm>
            <a:off x="5588000" y="6035040"/>
            <a:ext cx="1955800"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33"/>
          <p:cNvSpPr txBox="1">
            <a:spLocks noGrp="1"/>
          </p:cNvSpPr>
          <p:nvPr>
            <p:ph type="ftr" idx="11"/>
          </p:nvPr>
        </p:nvSpPr>
        <p:spPr>
          <a:xfrm>
            <a:off x="685801" y="6035040"/>
            <a:ext cx="45847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33"/>
          <p:cNvSpPr txBox="1">
            <a:spLocks noGrp="1"/>
          </p:cNvSpPr>
          <p:nvPr>
            <p:ph type="sldNum" idx="12"/>
          </p:nvPr>
        </p:nvSpPr>
        <p:spPr>
          <a:xfrm>
            <a:off x="10396728" y="6035040"/>
            <a:ext cx="1223435"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800">
                <a:solidFill>
                  <a:srgbClr val="262626"/>
                </a:solidFill>
                <a:latin typeface="Arial"/>
                <a:ea typeface="Arial"/>
                <a:cs typeface="Arial"/>
                <a:sym typeface="Arial"/>
              </a:defRPr>
            </a:lvl1pPr>
            <a:lvl2pPr marL="0" lvl="1" indent="0" algn="r">
              <a:spcBef>
                <a:spcPts val="0"/>
              </a:spcBef>
              <a:buNone/>
              <a:defRPr sz="800">
                <a:solidFill>
                  <a:srgbClr val="262626"/>
                </a:solidFill>
                <a:latin typeface="Arial"/>
                <a:ea typeface="Arial"/>
                <a:cs typeface="Arial"/>
                <a:sym typeface="Arial"/>
              </a:defRPr>
            </a:lvl2pPr>
            <a:lvl3pPr marL="0" lvl="2" indent="0" algn="r">
              <a:spcBef>
                <a:spcPts val="0"/>
              </a:spcBef>
              <a:buNone/>
              <a:defRPr sz="800">
                <a:solidFill>
                  <a:srgbClr val="262626"/>
                </a:solidFill>
                <a:latin typeface="Arial"/>
                <a:ea typeface="Arial"/>
                <a:cs typeface="Arial"/>
                <a:sym typeface="Arial"/>
              </a:defRPr>
            </a:lvl3pPr>
            <a:lvl4pPr marL="0" lvl="3" indent="0" algn="r">
              <a:spcBef>
                <a:spcPts val="0"/>
              </a:spcBef>
              <a:buNone/>
              <a:defRPr sz="800">
                <a:solidFill>
                  <a:srgbClr val="262626"/>
                </a:solidFill>
                <a:latin typeface="Arial"/>
                <a:ea typeface="Arial"/>
                <a:cs typeface="Arial"/>
                <a:sym typeface="Arial"/>
              </a:defRPr>
            </a:lvl4pPr>
            <a:lvl5pPr marL="0" lvl="4" indent="0" algn="r">
              <a:spcBef>
                <a:spcPts val="0"/>
              </a:spcBef>
              <a:buNone/>
              <a:defRPr sz="800">
                <a:solidFill>
                  <a:srgbClr val="262626"/>
                </a:solidFill>
                <a:latin typeface="Arial"/>
                <a:ea typeface="Arial"/>
                <a:cs typeface="Arial"/>
                <a:sym typeface="Arial"/>
              </a:defRPr>
            </a:lvl5pPr>
            <a:lvl6pPr marL="0" lvl="5" indent="0" algn="r">
              <a:spcBef>
                <a:spcPts val="0"/>
              </a:spcBef>
              <a:buNone/>
              <a:defRPr sz="800">
                <a:solidFill>
                  <a:srgbClr val="262626"/>
                </a:solidFill>
                <a:latin typeface="Arial"/>
                <a:ea typeface="Arial"/>
                <a:cs typeface="Arial"/>
                <a:sym typeface="Arial"/>
              </a:defRPr>
            </a:lvl6pPr>
            <a:lvl7pPr marL="0" lvl="6" indent="0" algn="r">
              <a:spcBef>
                <a:spcPts val="0"/>
              </a:spcBef>
              <a:buNone/>
              <a:defRPr sz="800">
                <a:solidFill>
                  <a:srgbClr val="262626"/>
                </a:solidFill>
                <a:latin typeface="Arial"/>
                <a:ea typeface="Arial"/>
                <a:cs typeface="Arial"/>
                <a:sym typeface="Arial"/>
              </a:defRPr>
            </a:lvl7pPr>
            <a:lvl8pPr marL="0" lvl="7" indent="0" algn="r">
              <a:spcBef>
                <a:spcPts val="0"/>
              </a:spcBef>
              <a:buNone/>
              <a:defRPr sz="800">
                <a:solidFill>
                  <a:srgbClr val="262626"/>
                </a:solidFill>
                <a:latin typeface="Arial"/>
                <a:ea typeface="Arial"/>
                <a:cs typeface="Arial"/>
                <a:sym typeface="Arial"/>
              </a:defRPr>
            </a:lvl8pPr>
            <a:lvl9pPr marL="0" lvl="8" indent="0" algn="r">
              <a:spcBef>
                <a:spcPts val="0"/>
              </a:spcBef>
              <a:buNone/>
              <a:defRPr sz="800">
                <a:solidFill>
                  <a:srgbClr val="26262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36"/>
        <p:cNvGrpSpPr/>
        <p:nvPr/>
      </p:nvGrpSpPr>
      <p:grpSpPr>
        <a:xfrm>
          <a:off x="0" y="0"/>
          <a:ext cx="0" cy="0"/>
          <a:chOff x="0" y="0"/>
          <a:chExt cx="0" cy="0"/>
        </a:xfrm>
      </p:grpSpPr>
      <p:sp>
        <p:nvSpPr>
          <p:cNvPr id="237" name="Google Shape;237;p34"/>
          <p:cNvSpPr/>
          <p:nvPr/>
        </p:nvSpPr>
        <p:spPr>
          <a:xfrm>
            <a:off x="8119870" y="237744"/>
            <a:ext cx="3826596" cy="6382512"/>
          </a:xfrm>
          <a:prstGeom prst="rect">
            <a:avLst/>
          </a:prstGeom>
          <a:solidFill>
            <a:srgbClr val="D8D8D8">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4"/>
          <p:cNvSpPr>
            <a:spLocks noGrp="1"/>
          </p:cNvSpPr>
          <p:nvPr>
            <p:ph type="pic" idx="2"/>
          </p:nvPr>
        </p:nvSpPr>
        <p:spPr>
          <a:xfrm>
            <a:off x="228599" y="237744"/>
            <a:ext cx="7696201" cy="6382512"/>
          </a:xfrm>
          <a:prstGeom prst="rect">
            <a:avLst/>
          </a:prstGeom>
          <a:solidFill>
            <a:srgbClr val="BFCBCB"/>
          </a:solidFill>
          <a:ln>
            <a:noFill/>
          </a:ln>
        </p:spPr>
      </p:sp>
      <p:sp>
        <p:nvSpPr>
          <p:cNvPr id="239" name="Google Shape;239;p34"/>
          <p:cNvSpPr txBox="1">
            <a:spLocks noGrp="1"/>
          </p:cNvSpPr>
          <p:nvPr>
            <p:ph type="dt" idx="10"/>
          </p:nvPr>
        </p:nvSpPr>
        <p:spPr>
          <a:xfrm>
            <a:off x="5662337" y="6035040"/>
            <a:ext cx="2071963"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b="1">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34"/>
          <p:cNvSpPr txBox="1">
            <a:spLocks noGrp="1"/>
          </p:cNvSpPr>
          <p:nvPr>
            <p:ph type="ftr" idx="11"/>
          </p:nvPr>
        </p:nvSpPr>
        <p:spPr>
          <a:xfrm>
            <a:off x="612648" y="6035040"/>
            <a:ext cx="4588002"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1000" b="1">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34"/>
          <p:cNvSpPr txBox="1">
            <a:spLocks noGrp="1"/>
          </p:cNvSpPr>
          <p:nvPr>
            <p:ph type="sldNum" idx="12"/>
          </p:nvPr>
        </p:nvSpPr>
        <p:spPr>
          <a:xfrm>
            <a:off x="10396728" y="6035040"/>
            <a:ext cx="1225296"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2" name="Google Shape;242;p34"/>
          <p:cNvSpPr/>
          <p:nvPr/>
        </p:nvSpPr>
        <p:spPr>
          <a:xfrm>
            <a:off x="8254660" y="374904"/>
            <a:ext cx="3557016"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4"/>
          <p:cNvSpPr txBox="1">
            <a:spLocks noGrp="1"/>
          </p:cNvSpPr>
          <p:nvPr>
            <p:ph type="title"/>
          </p:nvPr>
        </p:nvSpPr>
        <p:spPr>
          <a:xfrm>
            <a:off x="8477250" y="603504"/>
            <a:ext cx="3144774" cy="164592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3200"/>
              <a:buFont typeface="Arial"/>
              <a:buNone/>
              <a:defRPr sz="3200" b="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34"/>
          <p:cNvSpPr txBox="1">
            <a:spLocks noGrp="1"/>
          </p:cNvSpPr>
          <p:nvPr>
            <p:ph type="body" idx="1"/>
          </p:nvPr>
        </p:nvSpPr>
        <p:spPr>
          <a:xfrm>
            <a:off x="8477250" y="2386584"/>
            <a:ext cx="3144774" cy="3511296"/>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35"/>
          <p:cNvSpPr txBox="1">
            <a:spLocks noGrp="1"/>
          </p:cNvSpPr>
          <p:nvPr>
            <p:ph type="body" idx="1"/>
          </p:nvPr>
        </p:nvSpPr>
        <p:spPr>
          <a:xfrm rot="5400000">
            <a:off x="4171188" y="-1001268"/>
            <a:ext cx="3849624" cy="100584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248" name="Google Shape;248;p35"/>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35"/>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35"/>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1"/>
        <p:cNvGrpSpPr/>
        <p:nvPr/>
      </p:nvGrpSpPr>
      <p:grpSpPr>
        <a:xfrm>
          <a:off x="0" y="0"/>
          <a:ext cx="0" cy="0"/>
          <a:chOff x="0" y="0"/>
          <a:chExt cx="0" cy="0"/>
        </a:xfrm>
      </p:grpSpPr>
      <p:sp>
        <p:nvSpPr>
          <p:cNvPr id="252" name="Google Shape;252;p36"/>
          <p:cNvSpPr txBox="1">
            <a:spLocks noGrp="1"/>
          </p:cNvSpPr>
          <p:nvPr>
            <p:ph type="title"/>
          </p:nvPr>
        </p:nvSpPr>
        <p:spPr>
          <a:xfrm rot="5400000">
            <a:off x="7543800" y="2209800"/>
            <a:ext cx="5257800" cy="2362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36"/>
          <p:cNvSpPr txBox="1">
            <a:spLocks noGrp="1"/>
          </p:cNvSpPr>
          <p:nvPr>
            <p:ph type="body" idx="1"/>
          </p:nvPr>
        </p:nvSpPr>
        <p:spPr>
          <a:xfrm rot="5400000">
            <a:off x="2247900" y="-647700"/>
            <a:ext cx="5257800" cy="80772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254" name="Google Shape;254;p36"/>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36"/>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36"/>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3">
  <p:cSld name="Title 3">
    <p:bg>
      <p:bgPr>
        <a:blipFill>
          <a:blip r:embed="rId2">
            <a:alphaModFix/>
          </a:blip>
          <a:stretch>
            <a:fillRect/>
          </a:stretch>
        </a:blipFill>
        <a:effectLst/>
      </p:bgPr>
    </p:bg>
    <p:spTree>
      <p:nvGrpSpPr>
        <p:cNvPr id="1" name="Shape 263"/>
        <p:cNvGrpSpPr/>
        <p:nvPr/>
      </p:nvGrpSpPr>
      <p:grpSpPr>
        <a:xfrm>
          <a:off x="0" y="0"/>
          <a:ext cx="0" cy="0"/>
          <a:chOff x="0" y="0"/>
          <a:chExt cx="0" cy="0"/>
        </a:xfrm>
      </p:grpSpPr>
      <p:sp>
        <p:nvSpPr>
          <p:cNvPr id="264" name="Google Shape;264;p38"/>
          <p:cNvSpPr txBox="1">
            <a:spLocks noGrp="1"/>
          </p:cNvSpPr>
          <p:nvPr>
            <p:ph type="title"/>
          </p:nvPr>
        </p:nvSpPr>
        <p:spPr>
          <a:xfrm>
            <a:off x="4688468" y="2874536"/>
            <a:ext cx="2834889" cy="122911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32C3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1">
  <p:cSld name="Title 1">
    <p:bg>
      <p:bgPr>
        <a:blipFill>
          <a:blip r:embed="rId2">
            <a:alphaModFix/>
          </a:blip>
          <a:stretch>
            <a:fillRect/>
          </a:stretch>
        </a:blipFill>
        <a:effectLst/>
      </p:bgPr>
    </p:bg>
    <p:spTree>
      <p:nvGrpSpPr>
        <p:cNvPr id="1" name="Shape 265"/>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1">
  <p:cSld name="Content 1">
    <p:bg>
      <p:bgPr>
        <a:blipFill>
          <a:blip r:embed="rId2">
            <a:alphaModFix/>
          </a:blip>
          <a:stretch>
            <a:fillRect/>
          </a:stretch>
        </a:blipFill>
        <a:effectLst/>
      </p:bgPr>
    </p:bg>
    <p:spTree>
      <p:nvGrpSpPr>
        <p:cNvPr id="1" name="Shape 266"/>
        <p:cNvGrpSpPr/>
        <p:nvPr/>
      </p:nvGrpSpPr>
      <p:grpSpPr>
        <a:xfrm>
          <a:off x="0" y="0"/>
          <a:ext cx="0" cy="0"/>
          <a:chOff x="0" y="0"/>
          <a:chExt cx="0" cy="0"/>
        </a:xfrm>
      </p:grpSpPr>
      <p:sp>
        <p:nvSpPr>
          <p:cNvPr id="267" name="Google Shape;267;p40"/>
          <p:cNvSpPr txBox="1">
            <a:spLocks noGrp="1"/>
          </p:cNvSpPr>
          <p:nvPr>
            <p:ph type="body" idx="1"/>
          </p:nvPr>
        </p:nvSpPr>
        <p:spPr>
          <a:xfrm>
            <a:off x="624417" y="514969"/>
            <a:ext cx="10949099" cy="408429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F8F6FC"/>
              </a:buClr>
              <a:buSzPts val="4000"/>
              <a:buNone/>
              <a:defRPr/>
            </a:lvl1pPr>
            <a:lvl2pPr marL="914400" lvl="1" indent="-482600" algn="l">
              <a:spcBef>
                <a:spcPts val="800"/>
              </a:spcBef>
              <a:spcAft>
                <a:spcPts val="0"/>
              </a:spcAft>
              <a:buClr>
                <a:srgbClr val="F8F6FC"/>
              </a:buClr>
              <a:buSzPts val="4000"/>
              <a:buChar char="•"/>
              <a:defRPr/>
            </a:lvl2pPr>
            <a:lvl3pPr marL="1371600" lvl="2" indent="-228600" algn="l">
              <a:spcBef>
                <a:spcPts val="800"/>
              </a:spcBef>
              <a:spcAft>
                <a:spcPts val="0"/>
              </a:spcAft>
              <a:buClr>
                <a:srgbClr val="F8F6FC"/>
              </a:buClr>
              <a:buSzPts val="4000"/>
              <a:buNone/>
              <a:defRPr/>
            </a:lvl3pPr>
            <a:lvl4pPr marL="1828800" lvl="3" indent="-228600" algn="l">
              <a:spcBef>
                <a:spcPts val="800"/>
              </a:spcBef>
              <a:spcAft>
                <a:spcPts val="0"/>
              </a:spcAft>
              <a:buClr>
                <a:srgbClr val="F8F6FC"/>
              </a:buClr>
              <a:buSzPts val="4000"/>
              <a:buNone/>
              <a:defRPr/>
            </a:lvl4pPr>
            <a:lvl5pPr marL="2286000" lvl="4" indent="-228600" algn="l">
              <a:spcBef>
                <a:spcPts val="800"/>
              </a:spcBef>
              <a:spcAft>
                <a:spcPts val="0"/>
              </a:spcAft>
              <a:buClr>
                <a:srgbClr val="F8F6FC"/>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3">
  <p:cSld name="Content 3">
    <p:bg>
      <p:bgPr>
        <a:blipFill>
          <a:blip r:embed="rId2">
            <a:alphaModFix/>
          </a:blip>
          <a:stretch>
            <a:fillRect/>
          </a:stretch>
        </a:blipFill>
        <a:effectLst/>
      </p:bgPr>
    </p:bg>
    <p:spTree>
      <p:nvGrpSpPr>
        <p:cNvPr id="1" name="Shape 268"/>
        <p:cNvGrpSpPr/>
        <p:nvPr/>
      </p:nvGrpSpPr>
      <p:grpSpPr>
        <a:xfrm>
          <a:off x="0" y="0"/>
          <a:ext cx="0" cy="0"/>
          <a:chOff x="0" y="0"/>
          <a:chExt cx="0" cy="0"/>
        </a:xfrm>
      </p:grpSpPr>
      <p:sp>
        <p:nvSpPr>
          <p:cNvPr id="269" name="Google Shape;269;p41"/>
          <p:cNvSpPr txBox="1">
            <a:spLocks noGrp="1"/>
          </p:cNvSpPr>
          <p:nvPr>
            <p:ph type="body" idx="1"/>
          </p:nvPr>
        </p:nvSpPr>
        <p:spPr>
          <a:xfrm>
            <a:off x="624417" y="514969"/>
            <a:ext cx="10949099" cy="408429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F8F6FC"/>
              </a:buClr>
              <a:buSzPts val="4000"/>
              <a:buNone/>
              <a:defRPr/>
            </a:lvl1pPr>
            <a:lvl2pPr marL="914400" lvl="1" indent="-482600" algn="l">
              <a:spcBef>
                <a:spcPts val="800"/>
              </a:spcBef>
              <a:spcAft>
                <a:spcPts val="0"/>
              </a:spcAft>
              <a:buClr>
                <a:srgbClr val="F8F6FC"/>
              </a:buClr>
              <a:buSzPts val="4000"/>
              <a:buChar char="•"/>
              <a:defRPr/>
            </a:lvl2pPr>
            <a:lvl3pPr marL="1371600" lvl="2" indent="-228600" algn="l">
              <a:spcBef>
                <a:spcPts val="800"/>
              </a:spcBef>
              <a:spcAft>
                <a:spcPts val="0"/>
              </a:spcAft>
              <a:buClr>
                <a:srgbClr val="F8F6FC"/>
              </a:buClr>
              <a:buSzPts val="4000"/>
              <a:buNone/>
              <a:defRPr/>
            </a:lvl3pPr>
            <a:lvl4pPr marL="1828800" lvl="3" indent="-228600" algn="l">
              <a:spcBef>
                <a:spcPts val="800"/>
              </a:spcBef>
              <a:spcAft>
                <a:spcPts val="0"/>
              </a:spcAft>
              <a:buClr>
                <a:srgbClr val="F8F6FC"/>
              </a:buClr>
              <a:buSzPts val="4000"/>
              <a:buNone/>
              <a:defRPr/>
            </a:lvl4pPr>
            <a:lvl5pPr marL="2286000" lvl="4" indent="-228600" algn="l">
              <a:spcBef>
                <a:spcPts val="800"/>
              </a:spcBef>
              <a:spcAft>
                <a:spcPts val="0"/>
              </a:spcAft>
              <a:buClr>
                <a:srgbClr val="F8F6FC"/>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70" name="Google Shape;270;p41"/>
          <p:cNvSpPr txBox="1">
            <a:spLocks noGrp="1"/>
          </p:cNvSpPr>
          <p:nvPr>
            <p:ph type="title"/>
          </p:nvPr>
        </p:nvSpPr>
        <p:spPr>
          <a:xfrm>
            <a:off x="5263376" y="5352586"/>
            <a:ext cx="1665249" cy="73350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32C39"/>
              </a:buClr>
              <a:buSzPts val="2133"/>
              <a:buFont typeface="Trebuchet MS"/>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3">
  <p:cSld name="Title 3">
    <p:bg>
      <p:bgPr>
        <a:blipFill>
          <a:blip r:embed="rId2">
            <a:alphaModFix/>
          </a:blip>
          <a:stretch>
            <a:fillRect/>
          </a:stretch>
        </a:blipFill>
        <a:effectLst/>
      </p:bgPr>
    </p:bg>
    <p:spTree>
      <p:nvGrpSpPr>
        <p:cNvPr id="1" name="Shape 277"/>
        <p:cNvGrpSpPr/>
        <p:nvPr/>
      </p:nvGrpSpPr>
      <p:grpSpPr>
        <a:xfrm>
          <a:off x="0" y="0"/>
          <a:ext cx="0" cy="0"/>
          <a:chOff x="0" y="0"/>
          <a:chExt cx="0" cy="0"/>
        </a:xfrm>
      </p:grpSpPr>
      <p:sp>
        <p:nvSpPr>
          <p:cNvPr id="278" name="Google Shape;278;p43"/>
          <p:cNvSpPr txBox="1">
            <a:spLocks noGrp="1"/>
          </p:cNvSpPr>
          <p:nvPr>
            <p:ph type="title"/>
          </p:nvPr>
        </p:nvSpPr>
        <p:spPr>
          <a:xfrm>
            <a:off x="3463794" y="2983224"/>
            <a:ext cx="5234175" cy="225029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637986"/>
              </a:buClr>
              <a:buSzPts val="5867"/>
              <a:buFont typeface="Trebuchet MS"/>
              <a:buNone/>
              <a:defRPr>
                <a:solidFill>
                  <a:srgbClr val="63798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43"/>
          <p:cNvSpPr txBox="1">
            <a:spLocks noGrp="1"/>
          </p:cNvSpPr>
          <p:nvPr>
            <p:ph type="body" idx="1"/>
          </p:nvPr>
        </p:nvSpPr>
        <p:spPr>
          <a:xfrm>
            <a:off x="4669261" y="5776369"/>
            <a:ext cx="2925233" cy="484716"/>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rgbClr val="637986"/>
              </a:buClr>
              <a:buSzPts val="2133"/>
              <a:buNone/>
              <a:defRPr sz="2133">
                <a:solidFill>
                  <a:srgbClr val="637986"/>
                </a:solidFill>
              </a:defRPr>
            </a:lvl1pPr>
            <a:lvl2pPr marL="914400" lvl="1" indent="-342900" algn="ctr">
              <a:spcBef>
                <a:spcPts val="360"/>
              </a:spcBef>
              <a:spcAft>
                <a:spcPts val="0"/>
              </a:spcAft>
              <a:buClr>
                <a:srgbClr val="637986"/>
              </a:buClr>
              <a:buSzPts val="1800"/>
              <a:buChar char="•"/>
              <a:defRPr/>
            </a:lvl2pPr>
            <a:lvl3pPr marL="1371600" lvl="2" indent="-228600" algn="ctr">
              <a:spcBef>
                <a:spcPts val="360"/>
              </a:spcBef>
              <a:spcAft>
                <a:spcPts val="0"/>
              </a:spcAft>
              <a:buClr>
                <a:srgbClr val="637986"/>
              </a:buClr>
              <a:buSzPts val="1800"/>
              <a:buNone/>
              <a:defRPr/>
            </a:lvl3pPr>
            <a:lvl4pPr marL="1828800" lvl="3" indent="-228600" algn="ctr">
              <a:spcBef>
                <a:spcPts val="360"/>
              </a:spcBef>
              <a:spcAft>
                <a:spcPts val="0"/>
              </a:spcAft>
              <a:buClr>
                <a:srgbClr val="637986"/>
              </a:buClr>
              <a:buSzPts val="1800"/>
              <a:buNone/>
              <a:defRPr/>
            </a:lvl4pPr>
            <a:lvl5pPr marL="2286000" lvl="4" indent="-228600" algn="ctr">
              <a:spcBef>
                <a:spcPts val="360"/>
              </a:spcBef>
              <a:spcAft>
                <a:spcPts val="0"/>
              </a:spcAft>
              <a:buClr>
                <a:srgbClr val="637986"/>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1">
  <p:cSld name="Title 1">
    <p:bg>
      <p:bgPr>
        <a:blipFill>
          <a:blip r:embed="rId2">
            <a:alphaModFix/>
          </a:blip>
          <a:stretch>
            <a:fillRect/>
          </a:stretch>
        </a:blipFill>
        <a:effectLst/>
      </p:bgPr>
    </p:bg>
    <p:spTree>
      <p:nvGrpSpPr>
        <p:cNvPr id="1" name="Shape 28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2">
  <p:cSld name="Title 2">
    <p:bg>
      <p:bgPr>
        <a:blipFill>
          <a:blip r:embed="rId2">
            <a:alphaModFix/>
          </a:blip>
          <a:stretch>
            <a:fillRect/>
          </a:stretch>
        </a:blipFill>
        <a:effectLst/>
      </p:bgPr>
    </p:bg>
    <p:spTree>
      <p:nvGrpSpPr>
        <p:cNvPr id="1" name="Shape 281"/>
        <p:cNvGrpSpPr/>
        <p:nvPr/>
      </p:nvGrpSpPr>
      <p:grpSpPr>
        <a:xfrm>
          <a:off x="0" y="0"/>
          <a:ext cx="0" cy="0"/>
          <a:chOff x="0" y="0"/>
          <a:chExt cx="0" cy="0"/>
        </a:xfrm>
      </p:grpSpPr>
      <p:sp>
        <p:nvSpPr>
          <p:cNvPr id="282" name="Google Shape;282;p45"/>
          <p:cNvSpPr txBox="1">
            <a:spLocks noGrp="1"/>
          </p:cNvSpPr>
          <p:nvPr>
            <p:ph type="body" idx="1"/>
          </p:nvPr>
        </p:nvSpPr>
        <p:spPr>
          <a:xfrm>
            <a:off x="4669261" y="5776369"/>
            <a:ext cx="2925233" cy="484716"/>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rgbClr val="637986"/>
              </a:buClr>
              <a:buSzPts val="2133"/>
              <a:buNone/>
              <a:defRPr sz="2133">
                <a:solidFill>
                  <a:srgbClr val="637986"/>
                </a:solidFill>
              </a:defRPr>
            </a:lvl1pPr>
            <a:lvl2pPr marL="914400" lvl="1" indent="-342900" algn="ctr">
              <a:spcBef>
                <a:spcPts val="360"/>
              </a:spcBef>
              <a:spcAft>
                <a:spcPts val="0"/>
              </a:spcAft>
              <a:buClr>
                <a:srgbClr val="637986"/>
              </a:buClr>
              <a:buSzPts val="1800"/>
              <a:buChar char="•"/>
              <a:defRPr/>
            </a:lvl2pPr>
            <a:lvl3pPr marL="1371600" lvl="2" indent="-228600" algn="ctr">
              <a:spcBef>
                <a:spcPts val="360"/>
              </a:spcBef>
              <a:spcAft>
                <a:spcPts val="0"/>
              </a:spcAft>
              <a:buClr>
                <a:srgbClr val="637986"/>
              </a:buClr>
              <a:buSzPts val="1800"/>
              <a:buNone/>
              <a:defRPr/>
            </a:lvl3pPr>
            <a:lvl4pPr marL="1828800" lvl="3" indent="-228600" algn="ctr">
              <a:spcBef>
                <a:spcPts val="360"/>
              </a:spcBef>
              <a:spcAft>
                <a:spcPts val="0"/>
              </a:spcAft>
              <a:buClr>
                <a:srgbClr val="637986"/>
              </a:buClr>
              <a:buSzPts val="1800"/>
              <a:buNone/>
              <a:defRPr/>
            </a:lvl4pPr>
            <a:lvl5pPr marL="2286000" lvl="4" indent="-228600" algn="ctr">
              <a:spcBef>
                <a:spcPts val="360"/>
              </a:spcBef>
              <a:spcAft>
                <a:spcPts val="0"/>
              </a:spcAft>
              <a:buClr>
                <a:srgbClr val="637986"/>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1">
  <p:cSld name="Content 1">
    <p:bg>
      <p:bgPr>
        <a:blipFill>
          <a:blip r:embed="rId2">
            <a:alphaModFix/>
          </a:blip>
          <a:stretch>
            <a:fillRect/>
          </a:stretch>
        </a:blipFill>
        <a:effectLst/>
      </p:bgPr>
    </p:bg>
    <p:spTree>
      <p:nvGrpSpPr>
        <p:cNvPr id="1" name="Shape 283"/>
        <p:cNvGrpSpPr/>
        <p:nvPr/>
      </p:nvGrpSpPr>
      <p:grpSpPr>
        <a:xfrm>
          <a:off x="0" y="0"/>
          <a:ext cx="0" cy="0"/>
          <a:chOff x="0" y="0"/>
          <a:chExt cx="0" cy="0"/>
        </a:xfrm>
      </p:grpSpPr>
      <p:sp>
        <p:nvSpPr>
          <p:cNvPr id="284" name="Google Shape;284;p46"/>
          <p:cNvSpPr txBox="1">
            <a:spLocks noGrp="1"/>
          </p:cNvSpPr>
          <p:nvPr>
            <p:ph type="body" idx="1"/>
          </p:nvPr>
        </p:nvSpPr>
        <p:spPr>
          <a:xfrm>
            <a:off x="107598" y="141481"/>
            <a:ext cx="8172517" cy="637843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637986"/>
              </a:buClr>
              <a:buSzPts val="4000"/>
              <a:buNone/>
              <a:defRPr>
                <a:solidFill>
                  <a:srgbClr val="637986"/>
                </a:solidFill>
              </a:defRPr>
            </a:lvl1pPr>
            <a:lvl2pPr marL="914400" lvl="1" indent="-482600" algn="l">
              <a:spcBef>
                <a:spcPts val="800"/>
              </a:spcBef>
              <a:spcAft>
                <a:spcPts val="0"/>
              </a:spcAft>
              <a:buClr>
                <a:srgbClr val="637986"/>
              </a:buClr>
              <a:buSzPts val="4000"/>
              <a:buChar char="•"/>
              <a:defRPr/>
            </a:lvl2pPr>
            <a:lvl3pPr marL="1371600" lvl="2" indent="-228600" algn="l">
              <a:spcBef>
                <a:spcPts val="800"/>
              </a:spcBef>
              <a:spcAft>
                <a:spcPts val="0"/>
              </a:spcAft>
              <a:buClr>
                <a:srgbClr val="637986"/>
              </a:buClr>
              <a:buSzPts val="4000"/>
              <a:buNone/>
              <a:defRPr/>
            </a:lvl3pPr>
            <a:lvl4pPr marL="1828800" lvl="3" indent="-228600" algn="l">
              <a:spcBef>
                <a:spcPts val="800"/>
              </a:spcBef>
              <a:spcAft>
                <a:spcPts val="0"/>
              </a:spcAft>
              <a:buClr>
                <a:srgbClr val="637986"/>
              </a:buClr>
              <a:buSzPts val="4000"/>
              <a:buNone/>
              <a:defRPr/>
            </a:lvl4pPr>
            <a:lvl5pPr marL="2286000" lvl="4" indent="-228600" algn="l">
              <a:spcBef>
                <a:spcPts val="800"/>
              </a:spcBef>
              <a:spcAft>
                <a:spcPts val="0"/>
              </a:spcAft>
              <a:buClr>
                <a:srgbClr val="637986"/>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2">
  <p:cSld name="Content 2">
    <p:bg>
      <p:bgPr>
        <a:blipFill>
          <a:blip r:embed="rId2">
            <a:alphaModFix/>
          </a:blip>
          <a:stretch>
            <a:fillRect/>
          </a:stretch>
        </a:blipFill>
        <a:effectLst/>
      </p:bgPr>
    </p:bg>
    <p:spTree>
      <p:nvGrpSpPr>
        <p:cNvPr id="1" name="Shape 285"/>
        <p:cNvGrpSpPr/>
        <p:nvPr/>
      </p:nvGrpSpPr>
      <p:grpSpPr>
        <a:xfrm>
          <a:off x="0" y="0"/>
          <a:ext cx="0" cy="0"/>
          <a:chOff x="0" y="0"/>
          <a:chExt cx="0" cy="0"/>
        </a:xfrm>
      </p:grpSpPr>
      <p:sp>
        <p:nvSpPr>
          <p:cNvPr id="286" name="Google Shape;286;p47"/>
          <p:cNvSpPr txBox="1">
            <a:spLocks noGrp="1"/>
          </p:cNvSpPr>
          <p:nvPr>
            <p:ph type="body" idx="1"/>
          </p:nvPr>
        </p:nvSpPr>
        <p:spPr>
          <a:xfrm>
            <a:off x="107598" y="141481"/>
            <a:ext cx="8172517" cy="637843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637986"/>
              </a:buClr>
              <a:buSzPts val="4000"/>
              <a:buNone/>
              <a:defRPr>
                <a:solidFill>
                  <a:srgbClr val="637986"/>
                </a:solidFill>
              </a:defRPr>
            </a:lvl1pPr>
            <a:lvl2pPr marL="914400" lvl="1" indent="-482600" algn="l">
              <a:spcBef>
                <a:spcPts val="800"/>
              </a:spcBef>
              <a:spcAft>
                <a:spcPts val="0"/>
              </a:spcAft>
              <a:buClr>
                <a:srgbClr val="637986"/>
              </a:buClr>
              <a:buSzPts val="4000"/>
              <a:buChar char="•"/>
              <a:defRPr/>
            </a:lvl2pPr>
            <a:lvl3pPr marL="1371600" lvl="2" indent="-228600" algn="l">
              <a:spcBef>
                <a:spcPts val="800"/>
              </a:spcBef>
              <a:spcAft>
                <a:spcPts val="0"/>
              </a:spcAft>
              <a:buClr>
                <a:srgbClr val="637986"/>
              </a:buClr>
              <a:buSzPts val="4000"/>
              <a:buNone/>
              <a:defRPr/>
            </a:lvl3pPr>
            <a:lvl4pPr marL="1828800" lvl="3" indent="-228600" algn="l">
              <a:spcBef>
                <a:spcPts val="800"/>
              </a:spcBef>
              <a:spcAft>
                <a:spcPts val="0"/>
              </a:spcAft>
              <a:buClr>
                <a:srgbClr val="637986"/>
              </a:buClr>
              <a:buSzPts val="4000"/>
              <a:buNone/>
              <a:defRPr/>
            </a:lvl4pPr>
            <a:lvl5pPr marL="2286000" lvl="4" indent="-228600" algn="l">
              <a:spcBef>
                <a:spcPts val="800"/>
              </a:spcBef>
              <a:spcAft>
                <a:spcPts val="0"/>
              </a:spcAft>
              <a:buClr>
                <a:srgbClr val="637986"/>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3">
  <p:cSld name="Content 3">
    <p:bg>
      <p:bgPr>
        <a:blipFill>
          <a:blip r:embed="rId2">
            <a:alphaModFix/>
          </a:blip>
          <a:stretch>
            <a:fillRect/>
          </a:stretch>
        </a:blipFill>
        <a:effectLst/>
      </p:bgPr>
    </p:bg>
    <p:spTree>
      <p:nvGrpSpPr>
        <p:cNvPr id="1" name="Shape 287"/>
        <p:cNvGrpSpPr/>
        <p:nvPr/>
      </p:nvGrpSpPr>
      <p:grpSpPr>
        <a:xfrm>
          <a:off x="0" y="0"/>
          <a:ext cx="0" cy="0"/>
          <a:chOff x="0" y="0"/>
          <a:chExt cx="0" cy="0"/>
        </a:xfrm>
      </p:grpSpPr>
      <p:sp>
        <p:nvSpPr>
          <p:cNvPr id="288" name="Google Shape;288;p48"/>
          <p:cNvSpPr txBox="1">
            <a:spLocks noGrp="1"/>
          </p:cNvSpPr>
          <p:nvPr>
            <p:ph type="title"/>
          </p:nvPr>
        </p:nvSpPr>
        <p:spPr>
          <a:xfrm>
            <a:off x="8785938" y="4738812"/>
            <a:ext cx="2606092" cy="1935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637986"/>
              </a:buClr>
              <a:buSzPts val="2400"/>
              <a:buFont typeface="Trebuchet MS"/>
              <a:buNone/>
              <a:defRPr sz="2400">
                <a:solidFill>
                  <a:srgbClr val="63798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48"/>
          <p:cNvSpPr txBox="1">
            <a:spLocks noGrp="1"/>
          </p:cNvSpPr>
          <p:nvPr>
            <p:ph type="body" idx="1"/>
          </p:nvPr>
        </p:nvSpPr>
        <p:spPr>
          <a:xfrm>
            <a:off x="107598" y="141481"/>
            <a:ext cx="8172517" cy="637843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637986"/>
              </a:buClr>
              <a:buSzPts val="4000"/>
              <a:buNone/>
              <a:defRPr>
                <a:solidFill>
                  <a:srgbClr val="637986"/>
                </a:solidFill>
              </a:defRPr>
            </a:lvl1pPr>
            <a:lvl2pPr marL="914400" lvl="1" indent="-482600" algn="l">
              <a:spcBef>
                <a:spcPts val="800"/>
              </a:spcBef>
              <a:spcAft>
                <a:spcPts val="0"/>
              </a:spcAft>
              <a:buClr>
                <a:srgbClr val="637986"/>
              </a:buClr>
              <a:buSzPts val="4000"/>
              <a:buChar char="•"/>
              <a:defRPr/>
            </a:lvl2pPr>
            <a:lvl3pPr marL="1371600" lvl="2" indent="-228600" algn="l">
              <a:spcBef>
                <a:spcPts val="800"/>
              </a:spcBef>
              <a:spcAft>
                <a:spcPts val="0"/>
              </a:spcAft>
              <a:buClr>
                <a:srgbClr val="637986"/>
              </a:buClr>
              <a:buSzPts val="4000"/>
              <a:buNone/>
              <a:defRPr/>
            </a:lvl3pPr>
            <a:lvl4pPr marL="1828800" lvl="3" indent="-228600" algn="l">
              <a:spcBef>
                <a:spcPts val="800"/>
              </a:spcBef>
              <a:spcAft>
                <a:spcPts val="0"/>
              </a:spcAft>
              <a:buClr>
                <a:srgbClr val="637986"/>
              </a:buClr>
              <a:buSzPts val="4000"/>
              <a:buNone/>
              <a:defRPr/>
            </a:lvl4pPr>
            <a:lvl5pPr marL="2286000" lvl="4" indent="-228600" algn="l">
              <a:spcBef>
                <a:spcPts val="800"/>
              </a:spcBef>
              <a:spcAft>
                <a:spcPts val="0"/>
              </a:spcAft>
              <a:buClr>
                <a:srgbClr val="637986"/>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0"/>
        <p:cNvGrpSpPr/>
        <p:nvPr/>
      </p:nvGrpSpPr>
      <p:grpSpPr>
        <a:xfrm>
          <a:off x="0" y="0"/>
          <a:ext cx="0" cy="0"/>
          <a:chOff x="0" y="0"/>
          <a:chExt cx="0" cy="0"/>
        </a:xfrm>
      </p:grpSpPr>
      <p:sp>
        <p:nvSpPr>
          <p:cNvPr id="291" name="Google Shape;291;p49"/>
          <p:cNvSpPr txBox="1">
            <a:spLocks noGrp="1"/>
          </p:cNvSpPr>
          <p:nvPr>
            <p:ph type="body" idx="1"/>
          </p:nvPr>
        </p:nvSpPr>
        <p:spPr>
          <a:xfrm>
            <a:off x="115789" y="319945"/>
            <a:ext cx="11968999" cy="503451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637986"/>
              </a:buClr>
              <a:buSzPts val="4000"/>
              <a:buFont typeface="Arial"/>
              <a:buNone/>
              <a:defRPr>
                <a:solidFill>
                  <a:srgbClr val="637986"/>
                </a:solidFill>
              </a:defRPr>
            </a:lvl1pPr>
            <a:lvl2pPr marL="914400" lvl="1" indent="-228600" algn="ctr">
              <a:spcBef>
                <a:spcPts val="800"/>
              </a:spcBef>
              <a:spcAft>
                <a:spcPts val="0"/>
              </a:spcAft>
              <a:buClr>
                <a:srgbClr val="637986"/>
              </a:buClr>
              <a:buSzPts val="4000"/>
              <a:buNone/>
              <a:defRPr/>
            </a:lvl2pPr>
            <a:lvl3pPr marL="1371600" lvl="2" indent="-228600" algn="ctr">
              <a:spcBef>
                <a:spcPts val="800"/>
              </a:spcBef>
              <a:spcAft>
                <a:spcPts val="0"/>
              </a:spcAft>
              <a:buClr>
                <a:srgbClr val="637986"/>
              </a:buClr>
              <a:buSzPts val="4000"/>
              <a:buFont typeface="Arial"/>
              <a:buNone/>
              <a:defRPr/>
            </a:lvl3pPr>
            <a:lvl4pPr marL="1828800" lvl="3" indent="-228600" algn="ctr">
              <a:spcBef>
                <a:spcPts val="800"/>
              </a:spcBef>
              <a:spcAft>
                <a:spcPts val="0"/>
              </a:spcAft>
              <a:buClr>
                <a:srgbClr val="637986"/>
              </a:buClr>
              <a:buSzPts val="4000"/>
              <a:buFont typeface="Arial"/>
              <a:buNone/>
              <a:defRPr/>
            </a:lvl4pPr>
            <a:lvl5pPr marL="2286000" lvl="4" indent="-228600" algn="ctr">
              <a:spcBef>
                <a:spcPts val="800"/>
              </a:spcBef>
              <a:spcAft>
                <a:spcPts val="0"/>
              </a:spcAft>
              <a:buClr>
                <a:srgbClr val="637986"/>
              </a:buClr>
              <a:buSzPts val="4000"/>
              <a:buFont typeface="Arial"/>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1">
  <p:cSld name="Content 1">
    <p:bg>
      <p:bgPr>
        <a:blipFill>
          <a:blip r:embed="rId2">
            <a:alphaModFix/>
          </a:blip>
          <a:stretch>
            <a:fillRect/>
          </a:stretch>
        </a:blipFill>
        <a:effectLst/>
      </p:bgPr>
    </p:bg>
    <p:spTree>
      <p:nvGrpSpPr>
        <p:cNvPr id="1" name="Shape 298"/>
        <p:cNvGrpSpPr/>
        <p:nvPr/>
      </p:nvGrpSpPr>
      <p:grpSpPr>
        <a:xfrm>
          <a:off x="0" y="0"/>
          <a:ext cx="0" cy="0"/>
          <a:chOff x="0" y="0"/>
          <a:chExt cx="0" cy="0"/>
        </a:xfrm>
      </p:grpSpPr>
      <p:sp>
        <p:nvSpPr>
          <p:cNvPr id="299" name="Google Shape;299;p51"/>
          <p:cNvSpPr txBox="1">
            <a:spLocks noGrp="1"/>
          </p:cNvSpPr>
          <p:nvPr>
            <p:ph type="body" idx="1"/>
          </p:nvPr>
        </p:nvSpPr>
        <p:spPr>
          <a:xfrm>
            <a:off x="3320842" y="373823"/>
            <a:ext cx="8467049" cy="600157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None/>
              <a:defRPr/>
            </a:lvl1pPr>
            <a:lvl2pPr marL="914400" lvl="1" indent="-482600" algn="l">
              <a:spcBef>
                <a:spcPts val="800"/>
              </a:spcBef>
              <a:spcAft>
                <a:spcPts val="0"/>
              </a:spcAft>
              <a:buClr>
                <a:schemeClr val="lt1"/>
              </a:buClr>
              <a:buSzPts val="4000"/>
              <a:buChar char="•"/>
              <a:defRPr/>
            </a:lvl2pPr>
            <a:lvl3pPr marL="1371600" lvl="2" indent="-228600" algn="l">
              <a:spcBef>
                <a:spcPts val="800"/>
              </a:spcBef>
              <a:spcAft>
                <a:spcPts val="0"/>
              </a:spcAft>
              <a:buClr>
                <a:schemeClr val="lt1"/>
              </a:buClr>
              <a:buSzPts val="4000"/>
              <a:buNone/>
              <a:defRPr/>
            </a:lvl3pPr>
            <a:lvl4pPr marL="1828800" lvl="3" indent="-228600" algn="l">
              <a:spcBef>
                <a:spcPts val="800"/>
              </a:spcBef>
              <a:spcAft>
                <a:spcPts val="0"/>
              </a:spcAft>
              <a:buClr>
                <a:schemeClr val="lt1"/>
              </a:buClr>
              <a:buSzPts val="4000"/>
              <a:buNone/>
              <a:defRPr/>
            </a:lvl4pPr>
            <a:lvl5pPr marL="2286000" lvl="4" indent="-228600" algn="l">
              <a:spcBef>
                <a:spcPts val="800"/>
              </a:spcBef>
              <a:spcAft>
                <a:spcPts val="0"/>
              </a:spcAft>
              <a:buClr>
                <a:schemeClr val="lt1"/>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1">
  <p:cSld name="Title 1">
    <p:bg>
      <p:bgPr>
        <a:blipFill>
          <a:blip r:embed="rId2">
            <a:alphaModFix/>
          </a:blip>
          <a:stretch>
            <a:fillRect/>
          </a:stretch>
        </a:blipFill>
        <a:effectLst/>
      </p:bgPr>
    </p:bg>
    <p:spTree>
      <p:nvGrpSpPr>
        <p:cNvPr id="1" name="Shape 300"/>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2">
  <p:cSld name="Title 2">
    <p:bg>
      <p:bgPr>
        <a:blipFill>
          <a:blip r:embed="rId2">
            <a:alphaModFix/>
          </a:blip>
          <a:stretch>
            <a:fillRect/>
          </a:stretch>
        </a:blipFill>
        <a:effectLst/>
      </p:bgPr>
    </p:bg>
    <p:spTree>
      <p:nvGrpSpPr>
        <p:cNvPr id="1" name="Shape 301"/>
        <p:cNvGrpSpPr/>
        <p:nvPr/>
      </p:nvGrpSpPr>
      <p:grpSpPr>
        <a:xfrm>
          <a:off x="0" y="0"/>
          <a:ext cx="0" cy="0"/>
          <a:chOff x="0" y="0"/>
          <a:chExt cx="0" cy="0"/>
        </a:xfrm>
      </p:grpSpPr>
      <p:sp>
        <p:nvSpPr>
          <p:cNvPr id="302" name="Google Shape;302;p53"/>
          <p:cNvSpPr txBox="1">
            <a:spLocks noGrp="1"/>
          </p:cNvSpPr>
          <p:nvPr>
            <p:ph type="body" idx="1"/>
          </p:nvPr>
        </p:nvSpPr>
        <p:spPr>
          <a:xfrm>
            <a:off x="4923367" y="5657125"/>
            <a:ext cx="2334684" cy="304392"/>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rgbClr val="D1A51D"/>
              </a:buClr>
              <a:buSzPts val="2133"/>
              <a:buNone/>
              <a:defRPr sz="2133">
                <a:solidFill>
                  <a:srgbClr val="D1A51D"/>
                </a:solidFill>
              </a:defRPr>
            </a:lvl1pPr>
            <a:lvl2pPr marL="914400" lvl="1" indent="-342900" algn="ctr">
              <a:spcBef>
                <a:spcPts val="360"/>
              </a:spcBef>
              <a:spcAft>
                <a:spcPts val="0"/>
              </a:spcAft>
              <a:buClr>
                <a:schemeClr val="lt1"/>
              </a:buClr>
              <a:buSzPts val="1800"/>
              <a:buChar char="•"/>
              <a:defRPr/>
            </a:lvl2pPr>
            <a:lvl3pPr marL="1371600" lvl="2" indent="-228600" algn="ctr">
              <a:spcBef>
                <a:spcPts val="360"/>
              </a:spcBef>
              <a:spcAft>
                <a:spcPts val="0"/>
              </a:spcAft>
              <a:buClr>
                <a:schemeClr val="lt1"/>
              </a:buClr>
              <a:buSzPts val="1800"/>
              <a:buNone/>
              <a:defRPr/>
            </a:lvl3pPr>
            <a:lvl4pPr marL="1828800" lvl="3" indent="-228600" algn="ctr">
              <a:spcBef>
                <a:spcPts val="360"/>
              </a:spcBef>
              <a:spcAft>
                <a:spcPts val="0"/>
              </a:spcAft>
              <a:buClr>
                <a:schemeClr val="lt1"/>
              </a:buClr>
              <a:buSzPts val="1800"/>
              <a:buNone/>
              <a:defRPr/>
            </a:lvl4pPr>
            <a:lvl5pPr marL="2286000" lvl="4" indent="-228600" algn="ctr">
              <a:spcBef>
                <a:spcPts val="360"/>
              </a:spcBef>
              <a:spcAft>
                <a:spcPts val="0"/>
              </a:spcAft>
              <a:buClr>
                <a:schemeClr val="lt1"/>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3">
  <p:cSld name="Title 3">
    <p:bg>
      <p:bgPr>
        <a:blipFill>
          <a:blip r:embed="rId2">
            <a:alphaModFix/>
          </a:blip>
          <a:stretch>
            <a:fillRect/>
          </a:stretch>
        </a:blipFill>
        <a:effectLst/>
      </p:bgPr>
    </p:bg>
    <p:spTree>
      <p:nvGrpSpPr>
        <p:cNvPr id="1" name="Shape 303"/>
        <p:cNvGrpSpPr/>
        <p:nvPr/>
      </p:nvGrpSpPr>
      <p:grpSpPr>
        <a:xfrm>
          <a:off x="0" y="0"/>
          <a:ext cx="0" cy="0"/>
          <a:chOff x="0" y="0"/>
          <a:chExt cx="0" cy="0"/>
        </a:xfrm>
      </p:grpSpPr>
      <p:sp>
        <p:nvSpPr>
          <p:cNvPr id="304" name="Google Shape;304;p54"/>
          <p:cNvSpPr txBox="1">
            <a:spLocks noGrp="1"/>
          </p:cNvSpPr>
          <p:nvPr>
            <p:ph type="title"/>
          </p:nvPr>
        </p:nvSpPr>
        <p:spPr>
          <a:xfrm>
            <a:off x="3983803" y="1209427"/>
            <a:ext cx="4307307" cy="364674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1A51D"/>
              </a:buClr>
              <a:buSzPts val="5867"/>
              <a:buFont typeface="Trebuchet MS"/>
              <a:buNone/>
              <a:defRPr>
                <a:solidFill>
                  <a:srgbClr val="D1A51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54"/>
          <p:cNvSpPr txBox="1">
            <a:spLocks noGrp="1"/>
          </p:cNvSpPr>
          <p:nvPr>
            <p:ph type="body" idx="1"/>
          </p:nvPr>
        </p:nvSpPr>
        <p:spPr>
          <a:xfrm>
            <a:off x="4923367" y="5657125"/>
            <a:ext cx="2334684" cy="304392"/>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rgbClr val="D1A51D"/>
              </a:buClr>
              <a:buSzPts val="2133"/>
              <a:buNone/>
              <a:defRPr sz="2133">
                <a:solidFill>
                  <a:srgbClr val="D1A51D"/>
                </a:solidFill>
              </a:defRPr>
            </a:lvl1pPr>
            <a:lvl2pPr marL="914400" lvl="1" indent="-342900" algn="ctr">
              <a:spcBef>
                <a:spcPts val="360"/>
              </a:spcBef>
              <a:spcAft>
                <a:spcPts val="0"/>
              </a:spcAft>
              <a:buClr>
                <a:schemeClr val="lt1"/>
              </a:buClr>
              <a:buSzPts val="1800"/>
              <a:buChar char="•"/>
              <a:defRPr/>
            </a:lvl2pPr>
            <a:lvl3pPr marL="1371600" lvl="2" indent="-228600" algn="ctr">
              <a:spcBef>
                <a:spcPts val="360"/>
              </a:spcBef>
              <a:spcAft>
                <a:spcPts val="0"/>
              </a:spcAft>
              <a:buClr>
                <a:schemeClr val="lt1"/>
              </a:buClr>
              <a:buSzPts val="1800"/>
              <a:buNone/>
              <a:defRPr/>
            </a:lvl3pPr>
            <a:lvl4pPr marL="1828800" lvl="3" indent="-228600" algn="ctr">
              <a:spcBef>
                <a:spcPts val="360"/>
              </a:spcBef>
              <a:spcAft>
                <a:spcPts val="0"/>
              </a:spcAft>
              <a:buClr>
                <a:schemeClr val="lt1"/>
              </a:buClr>
              <a:buSzPts val="1800"/>
              <a:buNone/>
              <a:defRPr/>
            </a:lvl4pPr>
            <a:lvl5pPr marL="2286000" lvl="4" indent="-228600" algn="ctr">
              <a:spcBef>
                <a:spcPts val="360"/>
              </a:spcBef>
              <a:spcAft>
                <a:spcPts val="0"/>
              </a:spcAft>
              <a:buClr>
                <a:schemeClr val="lt1"/>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2">
  <p:cSld name="Content 2">
    <p:bg>
      <p:bgPr>
        <a:blipFill>
          <a:blip r:embed="rId2">
            <a:alphaModFix/>
          </a:blip>
          <a:stretch>
            <a:fillRect/>
          </a:stretch>
        </a:blipFill>
        <a:effectLst/>
      </p:bgPr>
    </p:bg>
    <p:spTree>
      <p:nvGrpSpPr>
        <p:cNvPr id="1" name="Shape 306"/>
        <p:cNvGrpSpPr/>
        <p:nvPr/>
      </p:nvGrpSpPr>
      <p:grpSpPr>
        <a:xfrm>
          <a:off x="0" y="0"/>
          <a:ext cx="0" cy="0"/>
          <a:chOff x="0" y="0"/>
          <a:chExt cx="0" cy="0"/>
        </a:xfrm>
      </p:grpSpPr>
      <p:sp>
        <p:nvSpPr>
          <p:cNvPr id="307" name="Google Shape;307;p55"/>
          <p:cNvSpPr txBox="1">
            <a:spLocks noGrp="1"/>
          </p:cNvSpPr>
          <p:nvPr>
            <p:ph type="body" idx="1"/>
          </p:nvPr>
        </p:nvSpPr>
        <p:spPr>
          <a:xfrm>
            <a:off x="3320842" y="373823"/>
            <a:ext cx="8467049" cy="600157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None/>
              <a:defRPr/>
            </a:lvl1pPr>
            <a:lvl2pPr marL="914400" lvl="1" indent="-482600" algn="l">
              <a:spcBef>
                <a:spcPts val="800"/>
              </a:spcBef>
              <a:spcAft>
                <a:spcPts val="0"/>
              </a:spcAft>
              <a:buClr>
                <a:schemeClr val="lt1"/>
              </a:buClr>
              <a:buSzPts val="4000"/>
              <a:buChar char="•"/>
              <a:defRPr/>
            </a:lvl2pPr>
            <a:lvl3pPr marL="1371600" lvl="2" indent="-228600" algn="l">
              <a:spcBef>
                <a:spcPts val="800"/>
              </a:spcBef>
              <a:spcAft>
                <a:spcPts val="0"/>
              </a:spcAft>
              <a:buClr>
                <a:schemeClr val="lt1"/>
              </a:buClr>
              <a:buSzPts val="4000"/>
              <a:buNone/>
              <a:defRPr/>
            </a:lvl3pPr>
            <a:lvl4pPr marL="1828800" lvl="3" indent="-228600" algn="l">
              <a:spcBef>
                <a:spcPts val="800"/>
              </a:spcBef>
              <a:spcAft>
                <a:spcPts val="0"/>
              </a:spcAft>
              <a:buClr>
                <a:schemeClr val="lt1"/>
              </a:buClr>
              <a:buSzPts val="4000"/>
              <a:buNone/>
              <a:defRPr/>
            </a:lvl4pPr>
            <a:lvl5pPr marL="2286000" lvl="4" indent="-228600" algn="l">
              <a:spcBef>
                <a:spcPts val="800"/>
              </a:spcBef>
              <a:spcAft>
                <a:spcPts val="0"/>
              </a:spcAft>
              <a:buClr>
                <a:schemeClr val="lt1"/>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3">
  <p:cSld name="Content 3">
    <p:bg>
      <p:bgPr>
        <a:blipFill>
          <a:blip r:embed="rId2">
            <a:alphaModFix/>
          </a:blip>
          <a:stretch>
            <a:fillRect/>
          </a:stretch>
        </a:blipFill>
        <a:effectLst/>
      </p:bgPr>
    </p:bg>
    <p:spTree>
      <p:nvGrpSpPr>
        <p:cNvPr id="1" name="Shape 308"/>
        <p:cNvGrpSpPr/>
        <p:nvPr/>
      </p:nvGrpSpPr>
      <p:grpSpPr>
        <a:xfrm>
          <a:off x="0" y="0"/>
          <a:ext cx="0" cy="0"/>
          <a:chOff x="0" y="0"/>
          <a:chExt cx="0" cy="0"/>
        </a:xfrm>
      </p:grpSpPr>
      <p:sp>
        <p:nvSpPr>
          <p:cNvPr id="309" name="Google Shape;309;p56"/>
          <p:cNvSpPr txBox="1">
            <a:spLocks noGrp="1"/>
          </p:cNvSpPr>
          <p:nvPr>
            <p:ph type="title"/>
          </p:nvPr>
        </p:nvSpPr>
        <p:spPr>
          <a:xfrm>
            <a:off x="783795" y="802389"/>
            <a:ext cx="1983620" cy="164850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1A51D"/>
              </a:buClr>
              <a:buSzPts val="2133"/>
              <a:buFont typeface="Trebuchet MS"/>
              <a:buNone/>
              <a:defRPr sz="2133">
                <a:solidFill>
                  <a:srgbClr val="D1A51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0" name="Google Shape;310;p56"/>
          <p:cNvSpPr txBox="1">
            <a:spLocks noGrp="1"/>
          </p:cNvSpPr>
          <p:nvPr>
            <p:ph type="body" idx="1"/>
          </p:nvPr>
        </p:nvSpPr>
        <p:spPr>
          <a:xfrm>
            <a:off x="3320842" y="373823"/>
            <a:ext cx="8467049" cy="600157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None/>
              <a:defRPr/>
            </a:lvl1pPr>
            <a:lvl2pPr marL="914400" lvl="1" indent="-482600" algn="l">
              <a:spcBef>
                <a:spcPts val="800"/>
              </a:spcBef>
              <a:spcAft>
                <a:spcPts val="0"/>
              </a:spcAft>
              <a:buClr>
                <a:schemeClr val="lt1"/>
              </a:buClr>
              <a:buSzPts val="4000"/>
              <a:buChar char="•"/>
              <a:defRPr/>
            </a:lvl2pPr>
            <a:lvl3pPr marL="1371600" lvl="2" indent="-228600" algn="l">
              <a:spcBef>
                <a:spcPts val="800"/>
              </a:spcBef>
              <a:spcAft>
                <a:spcPts val="0"/>
              </a:spcAft>
              <a:buClr>
                <a:schemeClr val="lt1"/>
              </a:buClr>
              <a:buSzPts val="4000"/>
              <a:buNone/>
              <a:defRPr/>
            </a:lvl3pPr>
            <a:lvl4pPr marL="1828800" lvl="3" indent="-228600" algn="l">
              <a:spcBef>
                <a:spcPts val="800"/>
              </a:spcBef>
              <a:spcAft>
                <a:spcPts val="0"/>
              </a:spcAft>
              <a:buClr>
                <a:schemeClr val="lt1"/>
              </a:buClr>
              <a:buSzPts val="4000"/>
              <a:buNone/>
              <a:defRPr/>
            </a:lvl4pPr>
            <a:lvl5pPr marL="2286000" lvl="4" indent="-228600" algn="l">
              <a:spcBef>
                <a:spcPts val="800"/>
              </a:spcBef>
              <a:spcAft>
                <a:spcPts val="0"/>
              </a:spcAft>
              <a:buClr>
                <a:schemeClr val="lt1"/>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cripture">
  <p:cSld name="Scripture">
    <p:spTree>
      <p:nvGrpSpPr>
        <p:cNvPr id="1" name="Shape 311"/>
        <p:cNvGrpSpPr/>
        <p:nvPr/>
      </p:nvGrpSpPr>
      <p:grpSpPr>
        <a:xfrm>
          <a:off x="0" y="0"/>
          <a:ext cx="0" cy="0"/>
          <a:chOff x="0" y="0"/>
          <a:chExt cx="0" cy="0"/>
        </a:xfrm>
      </p:grpSpPr>
      <p:sp>
        <p:nvSpPr>
          <p:cNvPr id="312" name="Google Shape;312;p57"/>
          <p:cNvSpPr txBox="1">
            <a:spLocks noGrp="1"/>
          </p:cNvSpPr>
          <p:nvPr>
            <p:ph type="body" idx="1"/>
          </p:nvPr>
        </p:nvSpPr>
        <p:spPr>
          <a:xfrm>
            <a:off x="461841" y="363923"/>
            <a:ext cx="11295056" cy="4486813"/>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Font typeface="Arial"/>
              <a:buNone/>
              <a:defRPr/>
            </a:lvl1pPr>
            <a:lvl2pPr marL="914400" lvl="1" indent="-228600" algn="ctr">
              <a:spcBef>
                <a:spcPts val="800"/>
              </a:spcBef>
              <a:spcAft>
                <a:spcPts val="0"/>
              </a:spcAft>
              <a:buClr>
                <a:schemeClr val="lt1"/>
              </a:buClr>
              <a:buSzPts val="4000"/>
              <a:buNone/>
              <a:defRPr/>
            </a:lvl2pPr>
            <a:lvl3pPr marL="1371600" lvl="2" indent="-228600" algn="ctr">
              <a:spcBef>
                <a:spcPts val="800"/>
              </a:spcBef>
              <a:spcAft>
                <a:spcPts val="0"/>
              </a:spcAft>
              <a:buClr>
                <a:schemeClr val="lt1"/>
              </a:buClr>
              <a:buSzPts val="4000"/>
              <a:buFont typeface="Arial"/>
              <a:buNone/>
              <a:defRPr/>
            </a:lvl3pPr>
            <a:lvl4pPr marL="1828800" lvl="3" indent="-228600" algn="ctr">
              <a:spcBef>
                <a:spcPts val="800"/>
              </a:spcBef>
              <a:spcAft>
                <a:spcPts val="0"/>
              </a:spcAft>
              <a:buClr>
                <a:schemeClr val="lt1"/>
              </a:buClr>
              <a:buSzPts val="4000"/>
              <a:buFont typeface="Arial"/>
              <a:buNone/>
              <a:defRPr/>
            </a:lvl4pPr>
            <a:lvl5pPr marL="2286000" lvl="4" indent="-228600" algn="ctr">
              <a:spcBef>
                <a:spcPts val="800"/>
              </a:spcBef>
              <a:spcAft>
                <a:spcPts val="0"/>
              </a:spcAft>
              <a:buClr>
                <a:schemeClr val="lt1"/>
              </a:buClr>
              <a:buSzPts val="4000"/>
              <a:buFont typeface="Arial"/>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13" name="Google Shape;313;p57"/>
          <p:cNvSpPr txBox="1">
            <a:spLocks noGrp="1"/>
          </p:cNvSpPr>
          <p:nvPr>
            <p:ph type="body" idx="2"/>
          </p:nvPr>
        </p:nvSpPr>
        <p:spPr>
          <a:xfrm>
            <a:off x="462267" y="5053663"/>
            <a:ext cx="11294624" cy="990253"/>
          </a:xfrm>
          <a:prstGeom prst="rect">
            <a:avLst/>
          </a:prstGeom>
          <a:noFill/>
          <a:ln>
            <a:noFill/>
          </a:ln>
        </p:spPr>
        <p:txBody>
          <a:bodyPr spcFirstLastPara="1" wrap="square" lIns="91425" tIns="45700" rIns="91425" bIns="45700" anchor="ctr" anchorCtr="0">
            <a:normAutofit/>
          </a:bodyPr>
          <a:lstStyle>
            <a:lvl1pPr marL="457200" lvl="0" indent="-228600" algn="ctr">
              <a:spcBef>
                <a:spcPts val="373"/>
              </a:spcBef>
              <a:spcAft>
                <a:spcPts val="0"/>
              </a:spcAft>
              <a:buClr>
                <a:schemeClr val="lt1"/>
              </a:buClr>
              <a:buSzPts val="1867"/>
              <a:buNone/>
              <a:defRPr sz="1867"/>
            </a:lvl1pPr>
            <a:lvl2pPr marL="914400" lvl="1" indent="-342900" algn="ctr">
              <a:spcBef>
                <a:spcPts val="360"/>
              </a:spcBef>
              <a:spcAft>
                <a:spcPts val="0"/>
              </a:spcAft>
              <a:buClr>
                <a:schemeClr val="lt1"/>
              </a:buClr>
              <a:buSzPts val="1800"/>
              <a:buChar char="•"/>
              <a:defRPr/>
            </a:lvl2pPr>
            <a:lvl3pPr marL="1371600" lvl="2" indent="-228600" algn="ctr">
              <a:spcBef>
                <a:spcPts val="360"/>
              </a:spcBef>
              <a:spcAft>
                <a:spcPts val="0"/>
              </a:spcAft>
              <a:buClr>
                <a:schemeClr val="lt1"/>
              </a:buClr>
              <a:buSzPts val="1800"/>
              <a:buNone/>
              <a:defRPr/>
            </a:lvl3pPr>
            <a:lvl4pPr marL="1828800" lvl="3" indent="-228600" algn="ctr">
              <a:spcBef>
                <a:spcPts val="360"/>
              </a:spcBef>
              <a:spcAft>
                <a:spcPts val="0"/>
              </a:spcAft>
              <a:buClr>
                <a:schemeClr val="lt1"/>
              </a:buClr>
              <a:buSzPts val="1800"/>
              <a:buNone/>
              <a:defRPr/>
            </a:lvl4pPr>
            <a:lvl5pPr marL="2286000" lvl="4" indent="-228600" algn="ctr">
              <a:spcBef>
                <a:spcPts val="360"/>
              </a:spcBef>
              <a:spcAft>
                <a:spcPts val="0"/>
              </a:spcAft>
              <a:buClr>
                <a:schemeClr val="lt1"/>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4"/>
        <p:cNvGrpSpPr/>
        <p:nvPr/>
      </p:nvGrpSpPr>
      <p:grpSpPr>
        <a:xfrm>
          <a:off x="0" y="0"/>
          <a:ext cx="0" cy="0"/>
          <a:chOff x="0" y="0"/>
          <a:chExt cx="0" cy="0"/>
        </a:xfrm>
      </p:grpSpPr>
      <p:sp>
        <p:nvSpPr>
          <p:cNvPr id="315" name="Google Shape;315;p58"/>
          <p:cNvSpPr txBox="1">
            <a:spLocks noGrp="1"/>
          </p:cNvSpPr>
          <p:nvPr>
            <p:ph type="body" idx="1"/>
          </p:nvPr>
        </p:nvSpPr>
        <p:spPr>
          <a:xfrm>
            <a:off x="362876" y="340840"/>
            <a:ext cx="11470995" cy="569530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Font typeface="Arial"/>
              <a:buNone/>
              <a:defRPr/>
            </a:lvl1pPr>
            <a:lvl2pPr marL="914400" lvl="1" indent="-228600" algn="ctr">
              <a:spcBef>
                <a:spcPts val="800"/>
              </a:spcBef>
              <a:spcAft>
                <a:spcPts val="0"/>
              </a:spcAft>
              <a:buClr>
                <a:schemeClr val="lt1"/>
              </a:buClr>
              <a:buSzPts val="4000"/>
              <a:buNone/>
              <a:defRPr/>
            </a:lvl2pPr>
            <a:lvl3pPr marL="1371600" lvl="2" indent="-228600" algn="ctr">
              <a:spcBef>
                <a:spcPts val="800"/>
              </a:spcBef>
              <a:spcAft>
                <a:spcPts val="0"/>
              </a:spcAft>
              <a:buClr>
                <a:schemeClr val="lt1"/>
              </a:buClr>
              <a:buSzPts val="4000"/>
              <a:buFont typeface="Arial"/>
              <a:buNone/>
              <a:defRPr/>
            </a:lvl3pPr>
            <a:lvl4pPr marL="1828800" lvl="3" indent="-228600" algn="ctr">
              <a:spcBef>
                <a:spcPts val="800"/>
              </a:spcBef>
              <a:spcAft>
                <a:spcPts val="0"/>
              </a:spcAft>
              <a:buClr>
                <a:schemeClr val="lt1"/>
              </a:buClr>
              <a:buSzPts val="4000"/>
              <a:buFont typeface="Arial"/>
              <a:buNone/>
              <a:defRPr/>
            </a:lvl4pPr>
            <a:lvl5pPr marL="2286000" lvl="4" indent="-228600" algn="ctr">
              <a:spcBef>
                <a:spcPts val="800"/>
              </a:spcBef>
              <a:spcAft>
                <a:spcPts val="0"/>
              </a:spcAft>
              <a:buClr>
                <a:schemeClr val="lt1"/>
              </a:buClr>
              <a:buSzPts val="4000"/>
              <a:buFont typeface="Arial"/>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2"/>
        <p:cNvGrpSpPr/>
        <p:nvPr/>
      </p:nvGrpSpPr>
      <p:grpSpPr>
        <a:xfrm>
          <a:off x="0" y="0"/>
          <a:ext cx="0" cy="0"/>
          <a:chOff x="0" y="0"/>
          <a:chExt cx="0" cy="0"/>
        </a:xfrm>
      </p:grpSpPr>
      <p:sp>
        <p:nvSpPr>
          <p:cNvPr id="323" name="Google Shape;323;p6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4" name="Google Shape;324;p6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chemeClr val="dk1"/>
              </a:buClr>
              <a:buSzPts val="4267"/>
              <a:buFont typeface="Times"/>
              <a:buNone/>
              <a:defRPr/>
            </a:lvl1pPr>
            <a:lvl2pPr lvl="1" algn="ctr">
              <a:spcBef>
                <a:spcPts val="747"/>
              </a:spcBef>
              <a:spcAft>
                <a:spcPts val="0"/>
              </a:spcAft>
              <a:buClr>
                <a:schemeClr val="dk1"/>
              </a:buClr>
              <a:buSzPts val="3733"/>
              <a:buFont typeface="Times"/>
              <a:buNone/>
              <a:defRPr/>
            </a:lvl2pPr>
            <a:lvl3pPr lvl="2" algn="ctr">
              <a:spcBef>
                <a:spcPts val="640"/>
              </a:spcBef>
              <a:spcAft>
                <a:spcPts val="0"/>
              </a:spcAft>
              <a:buClr>
                <a:schemeClr val="dk1"/>
              </a:buClr>
              <a:buSzPts val="3200"/>
              <a:buFont typeface="Times"/>
              <a:buNone/>
              <a:defRPr/>
            </a:lvl3pPr>
            <a:lvl4pPr lvl="3" algn="ctr">
              <a:spcBef>
                <a:spcPts val="533"/>
              </a:spcBef>
              <a:spcAft>
                <a:spcPts val="0"/>
              </a:spcAft>
              <a:buClr>
                <a:schemeClr val="dk1"/>
              </a:buClr>
              <a:buSzPts val="2667"/>
              <a:buFont typeface="Times"/>
              <a:buNone/>
              <a:defRPr/>
            </a:lvl4pPr>
            <a:lvl5pPr lvl="4" algn="ctr">
              <a:spcBef>
                <a:spcPts val="533"/>
              </a:spcBef>
              <a:spcAft>
                <a:spcPts val="0"/>
              </a:spcAft>
              <a:buClr>
                <a:schemeClr val="dk1"/>
              </a:buClr>
              <a:buSzPts val="2667"/>
              <a:buFont typeface="Times"/>
              <a:buNone/>
              <a:defRPr/>
            </a:lvl5pPr>
            <a:lvl6pPr lvl="5" algn="ctr">
              <a:spcBef>
                <a:spcPts val="533"/>
              </a:spcBef>
              <a:spcAft>
                <a:spcPts val="0"/>
              </a:spcAft>
              <a:buClr>
                <a:schemeClr val="dk1"/>
              </a:buClr>
              <a:buSzPts val="2667"/>
              <a:buFont typeface="Times"/>
              <a:buNone/>
              <a:defRPr/>
            </a:lvl6pPr>
            <a:lvl7pPr lvl="6" algn="ctr">
              <a:spcBef>
                <a:spcPts val="533"/>
              </a:spcBef>
              <a:spcAft>
                <a:spcPts val="0"/>
              </a:spcAft>
              <a:buClr>
                <a:schemeClr val="dk1"/>
              </a:buClr>
              <a:buSzPts val="2667"/>
              <a:buFont typeface="Times"/>
              <a:buNone/>
              <a:defRPr/>
            </a:lvl7pPr>
            <a:lvl8pPr lvl="7" algn="ctr">
              <a:spcBef>
                <a:spcPts val="533"/>
              </a:spcBef>
              <a:spcAft>
                <a:spcPts val="0"/>
              </a:spcAft>
              <a:buClr>
                <a:schemeClr val="dk1"/>
              </a:buClr>
              <a:buSzPts val="2667"/>
              <a:buFont typeface="Times"/>
              <a:buNone/>
              <a:defRPr/>
            </a:lvl8pPr>
            <a:lvl9pPr lvl="8" algn="ctr">
              <a:spcBef>
                <a:spcPts val="533"/>
              </a:spcBef>
              <a:spcAft>
                <a:spcPts val="0"/>
              </a:spcAft>
              <a:buClr>
                <a:schemeClr val="dk1"/>
              </a:buClr>
              <a:buSzPts val="2667"/>
              <a:buFont typeface="Times"/>
              <a:buNone/>
              <a:defRPr/>
            </a:lvl9pPr>
          </a:lstStyle>
          <a:p>
            <a:endParaRPr/>
          </a:p>
        </p:txBody>
      </p:sp>
      <p:sp>
        <p:nvSpPr>
          <p:cNvPr id="325" name="Google Shape;325;p6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6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6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8"/>
        <p:cNvGrpSpPr/>
        <p:nvPr/>
      </p:nvGrpSpPr>
      <p:grpSpPr>
        <a:xfrm>
          <a:off x="0" y="0"/>
          <a:ext cx="0" cy="0"/>
          <a:chOff x="0" y="0"/>
          <a:chExt cx="0" cy="0"/>
        </a:xfrm>
      </p:grpSpPr>
      <p:sp>
        <p:nvSpPr>
          <p:cNvPr id="329" name="Google Shape;329;p61"/>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0" name="Google Shape;330;p61"/>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1" name="Google Shape;331;p6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6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6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a:solidFill>
                  <a:schemeClr val="dk1"/>
                </a:solidFill>
                <a:latin typeface="Times"/>
                <a:ea typeface="Times"/>
                <a:cs typeface="Times"/>
                <a:sym typeface="Times"/>
              </a:defRPr>
            </a:lvl1pPr>
            <a:lvl2pPr marL="0" lvl="1" indent="0" algn="r">
              <a:spcBef>
                <a:spcPts val="0"/>
              </a:spcBef>
              <a:buNone/>
              <a:defRPr sz="1867">
                <a:solidFill>
                  <a:schemeClr val="dk1"/>
                </a:solidFill>
                <a:latin typeface="Times"/>
                <a:ea typeface="Times"/>
                <a:cs typeface="Times"/>
                <a:sym typeface="Times"/>
              </a:defRPr>
            </a:lvl2pPr>
            <a:lvl3pPr marL="0" lvl="2" indent="0" algn="r">
              <a:spcBef>
                <a:spcPts val="0"/>
              </a:spcBef>
              <a:buNone/>
              <a:defRPr sz="1867">
                <a:solidFill>
                  <a:schemeClr val="dk1"/>
                </a:solidFill>
                <a:latin typeface="Times"/>
                <a:ea typeface="Times"/>
                <a:cs typeface="Times"/>
                <a:sym typeface="Times"/>
              </a:defRPr>
            </a:lvl3pPr>
            <a:lvl4pPr marL="0" lvl="3" indent="0" algn="r">
              <a:spcBef>
                <a:spcPts val="0"/>
              </a:spcBef>
              <a:buNone/>
              <a:defRPr sz="1867">
                <a:solidFill>
                  <a:schemeClr val="dk1"/>
                </a:solidFill>
                <a:latin typeface="Times"/>
                <a:ea typeface="Times"/>
                <a:cs typeface="Times"/>
                <a:sym typeface="Times"/>
              </a:defRPr>
            </a:lvl4pPr>
            <a:lvl5pPr marL="0" lvl="4" indent="0" algn="r">
              <a:spcBef>
                <a:spcPts val="0"/>
              </a:spcBef>
              <a:buNone/>
              <a:defRPr sz="1867">
                <a:solidFill>
                  <a:schemeClr val="dk1"/>
                </a:solidFill>
                <a:latin typeface="Times"/>
                <a:ea typeface="Times"/>
                <a:cs typeface="Times"/>
                <a:sym typeface="Times"/>
              </a:defRPr>
            </a:lvl5pPr>
            <a:lvl6pPr marL="0" lvl="5" indent="0" algn="r">
              <a:spcBef>
                <a:spcPts val="0"/>
              </a:spcBef>
              <a:buNone/>
              <a:defRPr sz="1867">
                <a:solidFill>
                  <a:schemeClr val="dk1"/>
                </a:solidFill>
                <a:latin typeface="Times"/>
                <a:ea typeface="Times"/>
                <a:cs typeface="Times"/>
                <a:sym typeface="Times"/>
              </a:defRPr>
            </a:lvl6pPr>
            <a:lvl7pPr marL="0" lvl="6" indent="0" algn="r">
              <a:spcBef>
                <a:spcPts val="0"/>
              </a:spcBef>
              <a:buNone/>
              <a:defRPr sz="1867">
                <a:solidFill>
                  <a:schemeClr val="dk1"/>
                </a:solidFill>
                <a:latin typeface="Times"/>
                <a:ea typeface="Times"/>
                <a:cs typeface="Times"/>
                <a:sym typeface="Times"/>
              </a:defRPr>
            </a:lvl7pPr>
            <a:lvl8pPr marL="0" lvl="7" indent="0" algn="r">
              <a:spcBef>
                <a:spcPts val="0"/>
              </a:spcBef>
              <a:buNone/>
              <a:defRPr sz="1867">
                <a:solidFill>
                  <a:schemeClr val="dk1"/>
                </a:solidFill>
                <a:latin typeface="Times"/>
                <a:ea typeface="Times"/>
                <a:cs typeface="Times"/>
                <a:sym typeface="Times"/>
              </a:defRPr>
            </a:lvl8pPr>
            <a:lvl9pPr marL="0" lvl="8" indent="0" algn="r">
              <a:spcBef>
                <a:spcPts val="0"/>
              </a:spcBef>
              <a:buNone/>
              <a:defRPr sz="1867">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4"/>
        <p:cNvGrpSpPr/>
        <p:nvPr/>
      </p:nvGrpSpPr>
      <p:grpSpPr>
        <a:xfrm>
          <a:off x="0" y="0"/>
          <a:ext cx="0" cy="0"/>
          <a:chOff x="0" y="0"/>
          <a:chExt cx="0" cy="0"/>
        </a:xfrm>
      </p:grpSpPr>
      <p:sp>
        <p:nvSpPr>
          <p:cNvPr id="335" name="Google Shape;335;p62"/>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5333"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6" name="Google Shape;336;p62"/>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533"/>
              </a:spcBef>
              <a:spcAft>
                <a:spcPts val="0"/>
              </a:spcAft>
              <a:buClr>
                <a:schemeClr val="dk1"/>
              </a:buClr>
              <a:buSzPts val="2667"/>
              <a:buFont typeface="Times"/>
              <a:buNone/>
              <a:defRPr sz="2667"/>
            </a:lvl1pPr>
            <a:lvl2pPr marL="914400" lvl="1" indent="-228600" algn="l">
              <a:spcBef>
                <a:spcPts val="480"/>
              </a:spcBef>
              <a:spcAft>
                <a:spcPts val="0"/>
              </a:spcAft>
              <a:buClr>
                <a:schemeClr val="dk1"/>
              </a:buClr>
              <a:buSzPts val="2400"/>
              <a:buFont typeface="Times"/>
              <a:buNone/>
              <a:defRPr sz="2400"/>
            </a:lvl2pPr>
            <a:lvl3pPr marL="1371600" lvl="2" indent="-228600" algn="l">
              <a:spcBef>
                <a:spcPts val="427"/>
              </a:spcBef>
              <a:spcAft>
                <a:spcPts val="0"/>
              </a:spcAft>
              <a:buClr>
                <a:schemeClr val="dk1"/>
              </a:buClr>
              <a:buSzPts val="2133"/>
              <a:buFont typeface="Times"/>
              <a:buNone/>
              <a:defRPr sz="2133"/>
            </a:lvl3pPr>
            <a:lvl4pPr marL="1828800" lvl="3" indent="-228600" algn="l">
              <a:spcBef>
                <a:spcPts val="373"/>
              </a:spcBef>
              <a:spcAft>
                <a:spcPts val="0"/>
              </a:spcAft>
              <a:buClr>
                <a:schemeClr val="dk1"/>
              </a:buClr>
              <a:buSzPts val="1867"/>
              <a:buFont typeface="Times"/>
              <a:buNone/>
              <a:defRPr sz="1867"/>
            </a:lvl4pPr>
            <a:lvl5pPr marL="2286000" lvl="4" indent="-228600" algn="l">
              <a:spcBef>
                <a:spcPts val="373"/>
              </a:spcBef>
              <a:spcAft>
                <a:spcPts val="0"/>
              </a:spcAft>
              <a:buClr>
                <a:schemeClr val="dk1"/>
              </a:buClr>
              <a:buSzPts val="1867"/>
              <a:buFont typeface="Times"/>
              <a:buNone/>
              <a:defRPr sz="1867"/>
            </a:lvl5pPr>
            <a:lvl6pPr marL="2743200" lvl="5" indent="-228600" algn="l">
              <a:spcBef>
                <a:spcPts val="373"/>
              </a:spcBef>
              <a:spcAft>
                <a:spcPts val="0"/>
              </a:spcAft>
              <a:buClr>
                <a:schemeClr val="dk1"/>
              </a:buClr>
              <a:buSzPts val="1867"/>
              <a:buFont typeface="Times"/>
              <a:buNone/>
              <a:defRPr sz="1867"/>
            </a:lvl6pPr>
            <a:lvl7pPr marL="3200400" lvl="6" indent="-228600" algn="l">
              <a:spcBef>
                <a:spcPts val="373"/>
              </a:spcBef>
              <a:spcAft>
                <a:spcPts val="0"/>
              </a:spcAft>
              <a:buClr>
                <a:schemeClr val="dk1"/>
              </a:buClr>
              <a:buSzPts val="1867"/>
              <a:buFont typeface="Times"/>
              <a:buNone/>
              <a:defRPr sz="1867"/>
            </a:lvl7pPr>
            <a:lvl8pPr marL="3657600" lvl="7" indent="-228600" algn="l">
              <a:spcBef>
                <a:spcPts val="373"/>
              </a:spcBef>
              <a:spcAft>
                <a:spcPts val="0"/>
              </a:spcAft>
              <a:buClr>
                <a:schemeClr val="dk1"/>
              </a:buClr>
              <a:buSzPts val="1867"/>
              <a:buFont typeface="Times"/>
              <a:buNone/>
              <a:defRPr sz="1867"/>
            </a:lvl8pPr>
            <a:lvl9pPr marL="4114800" lvl="8" indent="-228600" algn="l">
              <a:spcBef>
                <a:spcPts val="373"/>
              </a:spcBef>
              <a:spcAft>
                <a:spcPts val="0"/>
              </a:spcAft>
              <a:buClr>
                <a:schemeClr val="dk1"/>
              </a:buClr>
              <a:buSzPts val="1867"/>
              <a:buFont typeface="Times"/>
              <a:buNone/>
              <a:defRPr sz="1867"/>
            </a:lvl9pPr>
          </a:lstStyle>
          <a:p>
            <a:endParaRPr/>
          </a:p>
        </p:txBody>
      </p:sp>
      <p:sp>
        <p:nvSpPr>
          <p:cNvPr id="337" name="Google Shape;337;p6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6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6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a:solidFill>
                  <a:schemeClr val="dk1"/>
                </a:solidFill>
                <a:latin typeface="Times"/>
                <a:ea typeface="Times"/>
                <a:cs typeface="Times"/>
                <a:sym typeface="Times"/>
              </a:defRPr>
            </a:lvl1pPr>
            <a:lvl2pPr marL="0" lvl="1" indent="0" algn="r">
              <a:spcBef>
                <a:spcPts val="0"/>
              </a:spcBef>
              <a:buNone/>
              <a:defRPr sz="1867">
                <a:solidFill>
                  <a:schemeClr val="dk1"/>
                </a:solidFill>
                <a:latin typeface="Times"/>
                <a:ea typeface="Times"/>
                <a:cs typeface="Times"/>
                <a:sym typeface="Times"/>
              </a:defRPr>
            </a:lvl2pPr>
            <a:lvl3pPr marL="0" lvl="2" indent="0" algn="r">
              <a:spcBef>
                <a:spcPts val="0"/>
              </a:spcBef>
              <a:buNone/>
              <a:defRPr sz="1867">
                <a:solidFill>
                  <a:schemeClr val="dk1"/>
                </a:solidFill>
                <a:latin typeface="Times"/>
                <a:ea typeface="Times"/>
                <a:cs typeface="Times"/>
                <a:sym typeface="Times"/>
              </a:defRPr>
            </a:lvl3pPr>
            <a:lvl4pPr marL="0" lvl="3" indent="0" algn="r">
              <a:spcBef>
                <a:spcPts val="0"/>
              </a:spcBef>
              <a:buNone/>
              <a:defRPr sz="1867">
                <a:solidFill>
                  <a:schemeClr val="dk1"/>
                </a:solidFill>
                <a:latin typeface="Times"/>
                <a:ea typeface="Times"/>
                <a:cs typeface="Times"/>
                <a:sym typeface="Times"/>
              </a:defRPr>
            </a:lvl4pPr>
            <a:lvl5pPr marL="0" lvl="4" indent="0" algn="r">
              <a:spcBef>
                <a:spcPts val="0"/>
              </a:spcBef>
              <a:buNone/>
              <a:defRPr sz="1867">
                <a:solidFill>
                  <a:schemeClr val="dk1"/>
                </a:solidFill>
                <a:latin typeface="Times"/>
                <a:ea typeface="Times"/>
                <a:cs typeface="Times"/>
                <a:sym typeface="Times"/>
              </a:defRPr>
            </a:lvl5pPr>
            <a:lvl6pPr marL="0" lvl="5" indent="0" algn="r">
              <a:spcBef>
                <a:spcPts val="0"/>
              </a:spcBef>
              <a:buNone/>
              <a:defRPr sz="1867">
                <a:solidFill>
                  <a:schemeClr val="dk1"/>
                </a:solidFill>
                <a:latin typeface="Times"/>
                <a:ea typeface="Times"/>
                <a:cs typeface="Times"/>
                <a:sym typeface="Times"/>
              </a:defRPr>
            </a:lvl6pPr>
            <a:lvl7pPr marL="0" lvl="6" indent="0" algn="r">
              <a:spcBef>
                <a:spcPts val="0"/>
              </a:spcBef>
              <a:buNone/>
              <a:defRPr sz="1867">
                <a:solidFill>
                  <a:schemeClr val="dk1"/>
                </a:solidFill>
                <a:latin typeface="Times"/>
                <a:ea typeface="Times"/>
                <a:cs typeface="Times"/>
                <a:sym typeface="Times"/>
              </a:defRPr>
            </a:lvl7pPr>
            <a:lvl8pPr marL="0" lvl="7" indent="0" algn="r">
              <a:spcBef>
                <a:spcPts val="0"/>
              </a:spcBef>
              <a:buNone/>
              <a:defRPr sz="1867">
                <a:solidFill>
                  <a:schemeClr val="dk1"/>
                </a:solidFill>
                <a:latin typeface="Times"/>
                <a:ea typeface="Times"/>
                <a:cs typeface="Times"/>
                <a:sym typeface="Times"/>
              </a:defRPr>
            </a:lvl8pPr>
            <a:lvl9pPr marL="0" lvl="8" indent="0" algn="r">
              <a:spcBef>
                <a:spcPts val="0"/>
              </a:spcBef>
              <a:buNone/>
              <a:defRPr sz="1867">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0"/>
        <p:cNvGrpSpPr/>
        <p:nvPr/>
      </p:nvGrpSpPr>
      <p:grpSpPr>
        <a:xfrm>
          <a:off x="0" y="0"/>
          <a:ext cx="0" cy="0"/>
          <a:chOff x="0" y="0"/>
          <a:chExt cx="0" cy="0"/>
        </a:xfrm>
      </p:grpSpPr>
      <p:sp>
        <p:nvSpPr>
          <p:cNvPr id="341" name="Google Shape;341;p63"/>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2" name="Google Shape;342;p63"/>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465645" algn="l">
              <a:spcBef>
                <a:spcPts val="747"/>
              </a:spcBef>
              <a:spcAft>
                <a:spcPts val="0"/>
              </a:spcAft>
              <a:buClr>
                <a:schemeClr val="dk1"/>
              </a:buClr>
              <a:buSzPts val="3733"/>
              <a:buFont typeface="Times"/>
              <a:buChar char="•"/>
              <a:defRPr sz="3733"/>
            </a:lvl1pPr>
            <a:lvl2pPr marL="914400" lvl="1" indent="-431800" algn="l">
              <a:spcBef>
                <a:spcPts val="640"/>
              </a:spcBef>
              <a:spcAft>
                <a:spcPts val="0"/>
              </a:spcAft>
              <a:buClr>
                <a:schemeClr val="dk1"/>
              </a:buClr>
              <a:buSzPts val="3200"/>
              <a:buFont typeface="Times"/>
              <a:buChar char="–"/>
              <a:defRPr sz="3200"/>
            </a:lvl2pPr>
            <a:lvl3pPr marL="1371600" lvl="2" indent="-397954" algn="l">
              <a:spcBef>
                <a:spcPts val="533"/>
              </a:spcBef>
              <a:spcAft>
                <a:spcPts val="0"/>
              </a:spcAft>
              <a:buClr>
                <a:schemeClr val="dk1"/>
              </a:buClr>
              <a:buSzPts val="2667"/>
              <a:buFont typeface="Times"/>
              <a:buChar char="•"/>
              <a:defRPr sz="2667"/>
            </a:lvl3pPr>
            <a:lvl4pPr marL="1828800" lvl="3" indent="-381000" algn="l">
              <a:spcBef>
                <a:spcPts val="480"/>
              </a:spcBef>
              <a:spcAft>
                <a:spcPts val="0"/>
              </a:spcAft>
              <a:buClr>
                <a:schemeClr val="dk1"/>
              </a:buClr>
              <a:buSzPts val="2400"/>
              <a:buFont typeface="Times"/>
              <a:buChar char="–"/>
              <a:defRPr sz="2400"/>
            </a:lvl4pPr>
            <a:lvl5pPr marL="2286000" lvl="4" indent="-381000" algn="l">
              <a:spcBef>
                <a:spcPts val="480"/>
              </a:spcBef>
              <a:spcAft>
                <a:spcPts val="0"/>
              </a:spcAft>
              <a:buClr>
                <a:schemeClr val="dk1"/>
              </a:buClr>
              <a:buSzPts val="2400"/>
              <a:buFont typeface="Times"/>
              <a:buChar char="»"/>
              <a:defRPr sz="2400"/>
            </a:lvl5pPr>
            <a:lvl6pPr marL="2743200" lvl="5" indent="-381000" algn="l">
              <a:spcBef>
                <a:spcPts val="480"/>
              </a:spcBef>
              <a:spcAft>
                <a:spcPts val="0"/>
              </a:spcAft>
              <a:buClr>
                <a:schemeClr val="dk1"/>
              </a:buClr>
              <a:buSzPts val="2400"/>
              <a:buFont typeface="Times"/>
              <a:buChar char="»"/>
              <a:defRPr sz="2400"/>
            </a:lvl6pPr>
            <a:lvl7pPr marL="3200400" lvl="6" indent="-381000" algn="l">
              <a:spcBef>
                <a:spcPts val="480"/>
              </a:spcBef>
              <a:spcAft>
                <a:spcPts val="0"/>
              </a:spcAft>
              <a:buClr>
                <a:schemeClr val="dk1"/>
              </a:buClr>
              <a:buSzPts val="2400"/>
              <a:buFont typeface="Times"/>
              <a:buChar char="»"/>
              <a:defRPr sz="2400"/>
            </a:lvl7pPr>
            <a:lvl8pPr marL="3657600" lvl="7" indent="-381000" algn="l">
              <a:spcBef>
                <a:spcPts val="480"/>
              </a:spcBef>
              <a:spcAft>
                <a:spcPts val="0"/>
              </a:spcAft>
              <a:buClr>
                <a:schemeClr val="dk1"/>
              </a:buClr>
              <a:buSzPts val="2400"/>
              <a:buFont typeface="Times"/>
              <a:buChar char="»"/>
              <a:defRPr sz="2400"/>
            </a:lvl8pPr>
            <a:lvl9pPr marL="4114800" lvl="8" indent="-381000" algn="l">
              <a:spcBef>
                <a:spcPts val="480"/>
              </a:spcBef>
              <a:spcAft>
                <a:spcPts val="0"/>
              </a:spcAft>
              <a:buClr>
                <a:schemeClr val="dk1"/>
              </a:buClr>
              <a:buSzPts val="2400"/>
              <a:buFont typeface="Times"/>
              <a:buChar char="»"/>
              <a:defRPr sz="2400"/>
            </a:lvl9pPr>
          </a:lstStyle>
          <a:p>
            <a:endParaRPr/>
          </a:p>
        </p:txBody>
      </p:sp>
      <p:sp>
        <p:nvSpPr>
          <p:cNvPr id="343" name="Google Shape;343;p63"/>
          <p:cNvSpPr txBox="1">
            <a:spLocks noGrp="1"/>
          </p:cNvSpPr>
          <p:nvPr>
            <p:ph type="body" idx="2"/>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L="457200" lvl="0" indent="-465645" algn="l">
              <a:spcBef>
                <a:spcPts val="747"/>
              </a:spcBef>
              <a:spcAft>
                <a:spcPts val="0"/>
              </a:spcAft>
              <a:buClr>
                <a:schemeClr val="dk1"/>
              </a:buClr>
              <a:buSzPts val="3733"/>
              <a:buFont typeface="Times"/>
              <a:buChar char="•"/>
              <a:defRPr sz="3733"/>
            </a:lvl1pPr>
            <a:lvl2pPr marL="914400" lvl="1" indent="-431800" algn="l">
              <a:spcBef>
                <a:spcPts val="640"/>
              </a:spcBef>
              <a:spcAft>
                <a:spcPts val="0"/>
              </a:spcAft>
              <a:buClr>
                <a:schemeClr val="dk1"/>
              </a:buClr>
              <a:buSzPts val="3200"/>
              <a:buFont typeface="Times"/>
              <a:buChar char="–"/>
              <a:defRPr sz="3200"/>
            </a:lvl2pPr>
            <a:lvl3pPr marL="1371600" lvl="2" indent="-397954" algn="l">
              <a:spcBef>
                <a:spcPts val="533"/>
              </a:spcBef>
              <a:spcAft>
                <a:spcPts val="0"/>
              </a:spcAft>
              <a:buClr>
                <a:schemeClr val="dk1"/>
              </a:buClr>
              <a:buSzPts val="2667"/>
              <a:buFont typeface="Times"/>
              <a:buChar char="•"/>
              <a:defRPr sz="2667"/>
            </a:lvl3pPr>
            <a:lvl4pPr marL="1828800" lvl="3" indent="-381000" algn="l">
              <a:spcBef>
                <a:spcPts val="480"/>
              </a:spcBef>
              <a:spcAft>
                <a:spcPts val="0"/>
              </a:spcAft>
              <a:buClr>
                <a:schemeClr val="dk1"/>
              </a:buClr>
              <a:buSzPts val="2400"/>
              <a:buFont typeface="Times"/>
              <a:buChar char="–"/>
              <a:defRPr sz="2400"/>
            </a:lvl4pPr>
            <a:lvl5pPr marL="2286000" lvl="4" indent="-381000" algn="l">
              <a:spcBef>
                <a:spcPts val="480"/>
              </a:spcBef>
              <a:spcAft>
                <a:spcPts val="0"/>
              </a:spcAft>
              <a:buClr>
                <a:schemeClr val="dk1"/>
              </a:buClr>
              <a:buSzPts val="2400"/>
              <a:buFont typeface="Times"/>
              <a:buChar char="»"/>
              <a:defRPr sz="2400"/>
            </a:lvl5pPr>
            <a:lvl6pPr marL="2743200" lvl="5" indent="-381000" algn="l">
              <a:spcBef>
                <a:spcPts val="480"/>
              </a:spcBef>
              <a:spcAft>
                <a:spcPts val="0"/>
              </a:spcAft>
              <a:buClr>
                <a:schemeClr val="dk1"/>
              </a:buClr>
              <a:buSzPts val="2400"/>
              <a:buFont typeface="Times"/>
              <a:buChar char="»"/>
              <a:defRPr sz="2400"/>
            </a:lvl6pPr>
            <a:lvl7pPr marL="3200400" lvl="6" indent="-381000" algn="l">
              <a:spcBef>
                <a:spcPts val="480"/>
              </a:spcBef>
              <a:spcAft>
                <a:spcPts val="0"/>
              </a:spcAft>
              <a:buClr>
                <a:schemeClr val="dk1"/>
              </a:buClr>
              <a:buSzPts val="2400"/>
              <a:buFont typeface="Times"/>
              <a:buChar char="»"/>
              <a:defRPr sz="2400"/>
            </a:lvl7pPr>
            <a:lvl8pPr marL="3657600" lvl="7" indent="-381000" algn="l">
              <a:spcBef>
                <a:spcPts val="480"/>
              </a:spcBef>
              <a:spcAft>
                <a:spcPts val="0"/>
              </a:spcAft>
              <a:buClr>
                <a:schemeClr val="dk1"/>
              </a:buClr>
              <a:buSzPts val="2400"/>
              <a:buFont typeface="Times"/>
              <a:buChar char="»"/>
              <a:defRPr sz="2400"/>
            </a:lvl8pPr>
            <a:lvl9pPr marL="4114800" lvl="8" indent="-381000" algn="l">
              <a:spcBef>
                <a:spcPts val="480"/>
              </a:spcBef>
              <a:spcAft>
                <a:spcPts val="0"/>
              </a:spcAft>
              <a:buClr>
                <a:schemeClr val="dk1"/>
              </a:buClr>
              <a:buSzPts val="2400"/>
              <a:buFont typeface="Times"/>
              <a:buChar char="»"/>
              <a:defRPr sz="2400"/>
            </a:lvl9pPr>
          </a:lstStyle>
          <a:p>
            <a:endParaRPr/>
          </a:p>
        </p:txBody>
      </p:sp>
      <p:sp>
        <p:nvSpPr>
          <p:cNvPr id="344" name="Google Shape;344;p6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6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6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a:solidFill>
                  <a:schemeClr val="dk1"/>
                </a:solidFill>
                <a:latin typeface="Times"/>
                <a:ea typeface="Times"/>
                <a:cs typeface="Times"/>
                <a:sym typeface="Times"/>
              </a:defRPr>
            </a:lvl1pPr>
            <a:lvl2pPr marL="0" lvl="1" indent="0" algn="r">
              <a:spcBef>
                <a:spcPts val="0"/>
              </a:spcBef>
              <a:buNone/>
              <a:defRPr sz="1867">
                <a:solidFill>
                  <a:schemeClr val="dk1"/>
                </a:solidFill>
                <a:latin typeface="Times"/>
                <a:ea typeface="Times"/>
                <a:cs typeface="Times"/>
                <a:sym typeface="Times"/>
              </a:defRPr>
            </a:lvl2pPr>
            <a:lvl3pPr marL="0" lvl="2" indent="0" algn="r">
              <a:spcBef>
                <a:spcPts val="0"/>
              </a:spcBef>
              <a:buNone/>
              <a:defRPr sz="1867">
                <a:solidFill>
                  <a:schemeClr val="dk1"/>
                </a:solidFill>
                <a:latin typeface="Times"/>
                <a:ea typeface="Times"/>
                <a:cs typeface="Times"/>
                <a:sym typeface="Times"/>
              </a:defRPr>
            </a:lvl3pPr>
            <a:lvl4pPr marL="0" lvl="3" indent="0" algn="r">
              <a:spcBef>
                <a:spcPts val="0"/>
              </a:spcBef>
              <a:buNone/>
              <a:defRPr sz="1867">
                <a:solidFill>
                  <a:schemeClr val="dk1"/>
                </a:solidFill>
                <a:latin typeface="Times"/>
                <a:ea typeface="Times"/>
                <a:cs typeface="Times"/>
                <a:sym typeface="Times"/>
              </a:defRPr>
            </a:lvl4pPr>
            <a:lvl5pPr marL="0" lvl="4" indent="0" algn="r">
              <a:spcBef>
                <a:spcPts val="0"/>
              </a:spcBef>
              <a:buNone/>
              <a:defRPr sz="1867">
                <a:solidFill>
                  <a:schemeClr val="dk1"/>
                </a:solidFill>
                <a:latin typeface="Times"/>
                <a:ea typeface="Times"/>
                <a:cs typeface="Times"/>
                <a:sym typeface="Times"/>
              </a:defRPr>
            </a:lvl5pPr>
            <a:lvl6pPr marL="0" lvl="5" indent="0" algn="r">
              <a:spcBef>
                <a:spcPts val="0"/>
              </a:spcBef>
              <a:buNone/>
              <a:defRPr sz="1867">
                <a:solidFill>
                  <a:schemeClr val="dk1"/>
                </a:solidFill>
                <a:latin typeface="Times"/>
                <a:ea typeface="Times"/>
                <a:cs typeface="Times"/>
                <a:sym typeface="Times"/>
              </a:defRPr>
            </a:lvl6pPr>
            <a:lvl7pPr marL="0" lvl="6" indent="0" algn="r">
              <a:spcBef>
                <a:spcPts val="0"/>
              </a:spcBef>
              <a:buNone/>
              <a:defRPr sz="1867">
                <a:solidFill>
                  <a:schemeClr val="dk1"/>
                </a:solidFill>
                <a:latin typeface="Times"/>
                <a:ea typeface="Times"/>
                <a:cs typeface="Times"/>
                <a:sym typeface="Times"/>
              </a:defRPr>
            </a:lvl7pPr>
            <a:lvl8pPr marL="0" lvl="7" indent="0" algn="r">
              <a:spcBef>
                <a:spcPts val="0"/>
              </a:spcBef>
              <a:buNone/>
              <a:defRPr sz="1867">
                <a:solidFill>
                  <a:schemeClr val="dk1"/>
                </a:solidFill>
                <a:latin typeface="Times"/>
                <a:ea typeface="Times"/>
                <a:cs typeface="Times"/>
                <a:sym typeface="Times"/>
              </a:defRPr>
            </a:lvl8pPr>
            <a:lvl9pPr marL="0" lvl="8" indent="0" algn="r">
              <a:spcBef>
                <a:spcPts val="0"/>
              </a:spcBef>
              <a:buNone/>
              <a:defRPr sz="1867">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7"/>
        <p:cNvGrpSpPr/>
        <p:nvPr/>
      </p:nvGrpSpPr>
      <p:grpSpPr>
        <a:xfrm>
          <a:off x="0" y="0"/>
          <a:ext cx="0" cy="0"/>
          <a:chOff x="0" y="0"/>
          <a:chExt cx="0" cy="0"/>
        </a:xfrm>
      </p:grpSpPr>
      <p:sp>
        <p:nvSpPr>
          <p:cNvPr id="348" name="Google Shape;348;p6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9" name="Google Shape;349;p64"/>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457200" lvl="0" indent="-228600" algn="l">
              <a:spcBef>
                <a:spcPts val="640"/>
              </a:spcBef>
              <a:spcAft>
                <a:spcPts val="0"/>
              </a:spcAft>
              <a:buClr>
                <a:schemeClr val="dk1"/>
              </a:buClr>
              <a:buSzPts val="3200"/>
              <a:buFont typeface="Times"/>
              <a:buNone/>
              <a:defRPr sz="3200" b="1"/>
            </a:lvl1pPr>
            <a:lvl2pPr marL="914400" lvl="1" indent="-228600" algn="l">
              <a:spcBef>
                <a:spcPts val="533"/>
              </a:spcBef>
              <a:spcAft>
                <a:spcPts val="0"/>
              </a:spcAft>
              <a:buClr>
                <a:schemeClr val="dk1"/>
              </a:buClr>
              <a:buSzPts val="2667"/>
              <a:buFont typeface="Times"/>
              <a:buNone/>
              <a:defRPr sz="2667" b="1"/>
            </a:lvl2pPr>
            <a:lvl3pPr marL="1371600" lvl="2" indent="-228600" algn="l">
              <a:spcBef>
                <a:spcPts val="480"/>
              </a:spcBef>
              <a:spcAft>
                <a:spcPts val="0"/>
              </a:spcAft>
              <a:buClr>
                <a:schemeClr val="dk1"/>
              </a:buClr>
              <a:buSzPts val="2400"/>
              <a:buFont typeface="Times"/>
              <a:buNone/>
              <a:defRPr sz="2400" b="1"/>
            </a:lvl3pPr>
            <a:lvl4pPr marL="1828800" lvl="3" indent="-228600" algn="l">
              <a:spcBef>
                <a:spcPts val="427"/>
              </a:spcBef>
              <a:spcAft>
                <a:spcPts val="0"/>
              </a:spcAft>
              <a:buClr>
                <a:schemeClr val="dk1"/>
              </a:buClr>
              <a:buSzPts val="2133"/>
              <a:buFont typeface="Times"/>
              <a:buNone/>
              <a:defRPr sz="2133" b="1"/>
            </a:lvl4pPr>
            <a:lvl5pPr marL="2286000" lvl="4" indent="-228600" algn="l">
              <a:spcBef>
                <a:spcPts val="427"/>
              </a:spcBef>
              <a:spcAft>
                <a:spcPts val="0"/>
              </a:spcAft>
              <a:buClr>
                <a:schemeClr val="dk1"/>
              </a:buClr>
              <a:buSzPts val="2133"/>
              <a:buFont typeface="Times"/>
              <a:buNone/>
              <a:defRPr sz="2133" b="1"/>
            </a:lvl5pPr>
            <a:lvl6pPr marL="2743200" lvl="5" indent="-228600" algn="l">
              <a:spcBef>
                <a:spcPts val="427"/>
              </a:spcBef>
              <a:spcAft>
                <a:spcPts val="0"/>
              </a:spcAft>
              <a:buClr>
                <a:schemeClr val="dk1"/>
              </a:buClr>
              <a:buSzPts val="2133"/>
              <a:buFont typeface="Times"/>
              <a:buNone/>
              <a:defRPr sz="2133" b="1"/>
            </a:lvl6pPr>
            <a:lvl7pPr marL="3200400" lvl="6" indent="-228600" algn="l">
              <a:spcBef>
                <a:spcPts val="427"/>
              </a:spcBef>
              <a:spcAft>
                <a:spcPts val="0"/>
              </a:spcAft>
              <a:buClr>
                <a:schemeClr val="dk1"/>
              </a:buClr>
              <a:buSzPts val="2133"/>
              <a:buFont typeface="Times"/>
              <a:buNone/>
              <a:defRPr sz="2133" b="1"/>
            </a:lvl7pPr>
            <a:lvl8pPr marL="3657600" lvl="7" indent="-228600" algn="l">
              <a:spcBef>
                <a:spcPts val="427"/>
              </a:spcBef>
              <a:spcAft>
                <a:spcPts val="0"/>
              </a:spcAft>
              <a:buClr>
                <a:schemeClr val="dk1"/>
              </a:buClr>
              <a:buSzPts val="2133"/>
              <a:buFont typeface="Times"/>
              <a:buNone/>
              <a:defRPr sz="2133" b="1"/>
            </a:lvl8pPr>
            <a:lvl9pPr marL="4114800" lvl="8" indent="-228600" algn="l">
              <a:spcBef>
                <a:spcPts val="427"/>
              </a:spcBef>
              <a:spcAft>
                <a:spcPts val="0"/>
              </a:spcAft>
              <a:buClr>
                <a:schemeClr val="dk1"/>
              </a:buClr>
              <a:buSzPts val="2133"/>
              <a:buFont typeface="Times"/>
              <a:buNone/>
              <a:defRPr sz="2133" b="1"/>
            </a:lvl9pPr>
          </a:lstStyle>
          <a:p>
            <a:endParaRPr/>
          </a:p>
        </p:txBody>
      </p:sp>
      <p:sp>
        <p:nvSpPr>
          <p:cNvPr id="350" name="Google Shape;350;p64"/>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397954" algn="l">
              <a:spcBef>
                <a:spcPts val="533"/>
              </a:spcBef>
              <a:spcAft>
                <a:spcPts val="0"/>
              </a:spcAft>
              <a:buClr>
                <a:schemeClr val="dk1"/>
              </a:buClr>
              <a:buSzPts val="2667"/>
              <a:buFont typeface="Times"/>
              <a:buChar char="–"/>
              <a:defRPr sz="2667"/>
            </a:lvl2pPr>
            <a:lvl3pPr marL="1371600" lvl="2" indent="-381000" algn="l">
              <a:spcBef>
                <a:spcPts val="480"/>
              </a:spcBef>
              <a:spcAft>
                <a:spcPts val="0"/>
              </a:spcAft>
              <a:buClr>
                <a:schemeClr val="dk1"/>
              </a:buClr>
              <a:buSzPts val="2400"/>
              <a:buFont typeface="Times"/>
              <a:buChar char="•"/>
              <a:defRPr sz="2400"/>
            </a:lvl3pPr>
            <a:lvl4pPr marL="1828800" lvl="3" indent="-364045" algn="l">
              <a:spcBef>
                <a:spcPts val="427"/>
              </a:spcBef>
              <a:spcAft>
                <a:spcPts val="0"/>
              </a:spcAft>
              <a:buClr>
                <a:schemeClr val="dk1"/>
              </a:buClr>
              <a:buSzPts val="2133"/>
              <a:buFont typeface="Times"/>
              <a:buChar char="–"/>
              <a:defRPr sz="2133"/>
            </a:lvl4pPr>
            <a:lvl5pPr marL="2286000" lvl="4" indent="-364045" algn="l">
              <a:spcBef>
                <a:spcPts val="427"/>
              </a:spcBef>
              <a:spcAft>
                <a:spcPts val="0"/>
              </a:spcAft>
              <a:buClr>
                <a:schemeClr val="dk1"/>
              </a:buClr>
              <a:buSzPts val="2133"/>
              <a:buFont typeface="Times"/>
              <a:buChar char="»"/>
              <a:defRPr sz="2133"/>
            </a:lvl5pPr>
            <a:lvl6pPr marL="2743200" lvl="5" indent="-364045" algn="l">
              <a:spcBef>
                <a:spcPts val="427"/>
              </a:spcBef>
              <a:spcAft>
                <a:spcPts val="0"/>
              </a:spcAft>
              <a:buClr>
                <a:schemeClr val="dk1"/>
              </a:buClr>
              <a:buSzPts val="2133"/>
              <a:buFont typeface="Times"/>
              <a:buChar char="»"/>
              <a:defRPr sz="2133"/>
            </a:lvl6pPr>
            <a:lvl7pPr marL="3200400" lvl="6" indent="-364045" algn="l">
              <a:spcBef>
                <a:spcPts val="427"/>
              </a:spcBef>
              <a:spcAft>
                <a:spcPts val="0"/>
              </a:spcAft>
              <a:buClr>
                <a:schemeClr val="dk1"/>
              </a:buClr>
              <a:buSzPts val="2133"/>
              <a:buFont typeface="Times"/>
              <a:buChar char="»"/>
              <a:defRPr sz="2133"/>
            </a:lvl7pPr>
            <a:lvl8pPr marL="3657600" lvl="7" indent="-364045" algn="l">
              <a:spcBef>
                <a:spcPts val="427"/>
              </a:spcBef>
              <a:spcAft>
                <a:spcPts val="0"/>
              </a:spcAft>
              <a:buClr>
                <a:schemeClr val="dk1"/>
              </a:buClr>
              <a:buSzPts val="2133"/>
              <a:buFont typeface="Times"/>
              <a:buChar char="»"/>
              <a:defRPr sz="2133"/>
            </a:lvl8pPr>
            <a:lvl9pPr marL="4114800" lvl="8" indent="-364045" algn="l">
              <a:spcBef>
                <a:spcPts val="427"/>
              </a:spcBef>
              <a:spcAft>
                <a:spcPts val="0"/>
              </a:spcAft>
              <a:buClr>
                <a:schemeClr val="dk1"/>
              </a:buClr>
              <a:buSzPts val="2133"/>
              <a:buFont typeface="Times"/>
              <a:buChar char="»"/>
              <a:defRPr sz="2133"/>
            </a:lvl9pPr>
          </a:lstStyle>
          <a:p>
            <a:endParaRPr/>
          </a:p>
        </p:txBody>
      </p:sp>
      <p:sp>
        <p:nvSpPr>
          <p:cNvPr id="351" name="Google Shape;351;p64"/>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Autofit/>
          </a:bodyPr>
          <a:lstStyle>
            <a:lvl1pPr marL="457200" lvl="0" indent="-228600" algn="l">
              <a:spcBef>
                <a:spcPts val="640"/>
              </a:spcBef>
              <a:spcAft>
                <a:spcPts val="0"/>
              </a:spcAft>
              <a:buClr>
                <a:schemeClr val="dk1"/>
              </a:buClr>
              <a:buSzPts val="3200"/>
              <a:buFont typeface="Times"/>
              <a:buNone/>
              <a:defRPr sz="3200" b="1"/>
            </a:lvl1pPr>
            <a:lvl2pPr marL="914400" lvl="1" indent="-228600" algn="l">
              <a:spcBef>
                <a:spcPts val="533"/>
              </a:spcBef>
              <a:spcAft>
                <a:spcPts val="0"/>
              </a:spcAft>
              <a:buClr>
                <a:schemeClr val="dk1"/>
              </a:buClr>
              <a:buSzPts val="2667"/>
              <a:buFont typeface="Times"/>
              <a:buNone/>
              <a:defRPr sz="2667" b="1"/>
            </a:lvl2pPr>
            <a:lvl3pPr marL="1371600" lvl="2" indent="-228600" algn="l">
              <a:spcBef>
                <a:spcPts val="480"/>
              </a:spcBef>
              <a:spcAft>
                <a:spcPts val="0"/>
              </a:spcAft>
              <a:buClr>
                <a:schemeClr val="dk1"/>
              </a:buClr>
              <a:buSzPts val="2400"/>
              <a:buFont typeface="Times"/>
              <a:buNone/>
              <a:defRPr sz="2400" b="1"/>
            </a:lvl3pPr>
            <a:lvl4pPr marL="1828800" lvl="3" indent="-228600" algn="l">
              <a:spcBef>
                <a:spcPts val="427"/>
              </a:spcBef>
              <a:spcAft>
                <a:spcPts val="0"/>
              </a:spcAft>
              <a:buClr>
                <a:schemeClr val="dk1"/>
              </a:buClr>
              <a:buSzPts val="2133"/>
              <a:buFont typeface="Times"/>
              <a:buNone/>
              <a:defRPr sz="2133" b="1"/>
            </a:lvl4pPr>
            <a:lvl5pPr marL="2286000" lvl="4" indent="-228600" algn="l">
              <a:spcBef>
                <a:spcPts val="427"/>
              </a:spcBef>
              <a:spcAft>
                <a:spcPts val="0"/>
              </a:spcAft>
              <a:buClr>
                <a:schemeClr val="dk1"/>
              </a:buClr>
              <a:buSzPts val="2133"/>
              <a:buFont typeface="Times"/>
              <a:buNone/>
              <a:defRPr sz="2133" b="1"/>
            </a:lvl5pPr>
            <a:lvl6pPr marL="2743200" lvl="5" indent="-228600" algn="l">
              <a:spcBef>
                <a:spcPts val="427"/>
              </a:spcBef>
              <a:spcAft>
                <a:spcPts val="0"/>
              </a:spcAft>
              <a:buClr>
                <a:schemeClr val="dk1"/>
              </a:buClr>
              <a:buSzPts val="2133"/>
              <a:buFont typeface="Times"/>
              <a:buNone/>
              <a:defRPr sz="2133" b="1"/>
            </a:lvl6pPr>
            <a:lvl7pPr marL="3200400" lvl="6" indent="-228600" algn="l">
              <a:spcBef>
                <a:spcPts val="427"/>
              </a:spcBef>
              <a:spcAft>
                <a:spcPts val="0"/>
              </a:spcAft>
              <a:buClr>
                <a:schemeClr val="dk1"/>
              </a:buClr>
              <a:buSzPts val="2133"/>
              <a:buFont typeface="Times"/>
              <a:buNone/>
              <a:defRPr sz="2133" b="1"/>
            </a:lvl7pPr>
            <a:lvl8pPr marL="3657600" lvl="7" indent="-228600" algn="l">
              <a:spcBef>
                <a:spcPts val="427"/>
              </a:spcBef>
              <a:spcAft>
                <a:spcPts val="0"/>
              </a:spcAft>
              <a:buClr>
                <a:schemeClr val="dk1"/>
              </a:buClr>
              <a:buSzPts val="2133"/>
              <a:buFont typeface="Times"/>
              <a:buNone/>
              <a:defRPr sz="2133" b="1"/>
            </a:lvl8pPr>
            <a:lvl9pPr marL="4114800" lvl="8" indent="-228600" algn="l">
              <a:spcBef>
                <a:spcPts val="427"/>
              </a:spcBef>
              <a:spcAft>
                <a:spcPts val="0"/>
              </a:spcAft>
              <a:buClr>
                <a:schemeClr val="dk1"/>
              </a:buClr>
              <a:buSzPts val="2133"/>
              <a:buFont typeface="Times"/>
              <a:buNone/>
              <a:defRPr sz="2133" b="1"/>
            </a:lvl9pPr>
          </a:lstStyle>
          <a:p>
            <a:endParaRPr/>
          </a:p>
        </p:txBody>
      </p:sp>
      <p:sp>
        <p:nvSpPr>
          <p:cNvPr id="352" name="Google Shape;352;p64"/>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397954" algn="l">
              <a:spcBef>
                <a:spcPts val="533"/>
              </a:spcBef>
              <a:spcAft>
                <a:spcPts val="0"/>
              </a:spcAft>
              <a:buClr>
                <a:schemeClr val="dk1"/>
              </a:buClr>
              <a:buSzPts val="2667"/>
              <a:buFont typeface="Times"/>
              <a:buChar char="–"/>
              <a:defRPr sz="2667"/>
            </a:lvl2pPr>
            <a:lvl3pPr marL="1371600" lvl="2" indent="-381000" algn="l">
              <a:spcBef>
                <a:spcPts val="480"/>
              </a:spcBef>
              <a:spcAft>
                <a:spcPts val="0"/>
              </a:spcAft>
              <a:buClr>
                <a:schemeClr val="dk1"/>
              </a:buClr>
              <a:buSzPts val="2400"/>
              <a:buFont typeface="Times"/>
              <a:buChar char="•"/>
              <a:defRPr sz="2400"/>
            </a:lvl3pPr>
            <a:lvl4pPr marL="1828800" lvl="3" indent="-364045" algn="l">
              <a:spcBef>
                <a:spcPts val="427"/>
              </a:spcBef>
              <a:spcAft>
                <a:spcPts val="0"/>
              </a:spcAft>
              <a:buClr>
                <a:schemeClr val="dk1"/>
              </a:buClr>
              <a:buSzPts val="2133"/>
              <a:buFont typeface="Times"/>
              <a:buChar char="–"/>
              <a:defRPr sz="2133"/>
            </a:lvl4pPr>
            <a:lvl5pPr marL="2286000" lvl="4" indent="-364045" algn="l">
              <a:spcBef>
                <a:spcPts val="427"/>
              </a:spcBef>
              <a:spcAft>
                <a:spcPts val="0"/>
              </a:spcAft>
              <a:buClr>
                <a:schemeClr val="dk1"/>
              </a:buClr>
              <a:buSzPts val="2133"/>
              <a:buFont typeface="Times"/>
              <a:buChar char="»"/>
              <a:defRPr sz="2133"/>
            </a:lvl5pPr>
            <a:lvl6pPr marL="2743200" lvl="5" indent="-364045" algn="l">
              <a:spcBef>
                <a:spcPts val="427"/>
              </a:spcBef>
              <a:spcAft>
                <a:spcPts val="0"/>
              </a:spcAft>
              <a:buClr>
                <a:schemeClr val="dk1"/>
              </a:buClr>
              <a:buSzPts val="2133"/>
              <a:buFont typeface="Times"/>
              <a:buChar char="»"/>
              <a:defRPr sz="2133"/>
            </a:lvl6pPr>
            <a:lvl7pPr marL="3200400" lvl="6" indent="-364045" algn="l">
              <a:spcBef>
                <a:spcPts val="427"/>
              </a:spcBef>
              <a:spcAft>
                <a:spcPts val="0"/>
              </a:spcAft>
              <a:buClr>
                <a:schemeClr val="dk1"/>
              </a:buClr>
              <a:buSzPts val="2133"/>
              <a:buFont typeface="Times"/>
              <a:buChar char="»"/>
              <a:defRPr sz="2133"/>
            </a:lvl7pPr>
            <a:lvl8pPr marL="3657600" lvl="7" indent="-364045" algn="l">
              <a:spcBef>
                <a:spcPts val="427"/>
              </a:spcBef>
              <a:spcAft>
                <a:spcPts val="0"/>
              </a:spcAft>
              <a:buClr>
                <a:schemeClr val="dk1"/>
              </a:buClr>
              <a:buSzPts val="2133"/>
              <a:buFont typeface="Times"/>
              <a:buChar char="»"/>
              <a:defRPr sz="2133"/>
            </a:lvl8pPr>
            <a:lvl9pPr marL="4114800" lvl="8" indent="-364045" algn="l">
              <a:spcBef>
                <a:spcPts val="427"/>
              </a:spcBef>
              <a:spcAft>
                <a:spcPts val="0"/>
              </a:spcAft>
              <a:buClr>
                <a:schemeClr val="dk1"/>
              </a:buClr>
              <a:buSzPts val="2133"/>
              <a:buFont typeface="Times"/>
              <a:buChar char="»"/>
              <a:defRPr sz="2133"/>
            </a:lvl9pPr>
          </a:lstStyle>
          <a:p>
            <a:endParaRPr/>
          </a:p>
        </p:txBody>
      </p:sp>
      <p:sp>
        <p:nvSpPr>
          <p:cNvPr id="353" name="Google Shape;353;p6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6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6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a:solidFill>
                  <a:schemeClr val="dk1"/>
                </a:solidFill>
                <a:latin typeface="Times"/>
                <a:ea typeface="Times"/>
                <a:cs typeface="Times"/>
                <a:sym typeface="Times"/>
              </a:defRPr>
            </a:lvl1pPr>
            <a:lvl2pPr marL="0" lvl="1" indent="0" algn="r">
              <a:spcBef>
                <a:spcPts val="0"/>
              </a:spcBef>
              <a:buNone/>
              <a:defRPr sz="1867">
                <a:solidFill>
                  <a:schemeClr val="dk1"/>
                </a:solidFill>
                <a:latin typeface="Times"/>
                <a:ea typeface="Times"/>
                <a:cs typeface="Times"/>
                <a:sym typeface="Times"/>
              </a:defRPr>
            </a:lvl2pPr>
            <a:lvl3pPr marL="0" lvl="2" indent="0" algn="r">
              <a:spcBef>
                <a:spcPts val="0"/>
              </a:spcBef>
              <a:buNone/>
              <a:defRPr sz="1867">
                <a:solidFill>
                  <a:schemeClr val="dk1"/>
                </a:solidFill>
                <a:latin typeface="Times"/>
                <a:ea typeface="Times"/>
                <a:cs typeface="Times"/>
                <a:sym typeface="Times"/>
              </a:defRPr>
            </a:lvl3pPr>
            <a:lvl4pPr marL="0" lvl="3" indent="0" algn="r">
              <a:spcBef>
                <a:spcPts val="0"/>
              </a:spcBef>
              <a:buNone/>
              <a:defRPr sz="1867">
                <a:solidFill>
                  <a:schemeClr val="dk1"/>
                </a:solidFill>
                <a:latin typeface="Times"/>
                <a:ea typeface="Times"/>
                <a:cs typeface="Times"/>
                <a:sym typeface="Times"/>
              </a:defRPr>
            </a:lvl4pPr>
            <a:lvl5pPr marL="0" lvl="4" indent="0" algn="r">
              <a:spcBef>
                <a:spcPts val="0"/>
              </a:spcBef>
              <a:buNone/>
              <a:defRPr sz="1867">
                <a:solidFill>
                  <a:schemeClr val="dk1"/>
                </a:solidFill>
                <a:latin typeface="Times"/>
                <a:ea typeface="Times"/>
                <a:cs typeface="Times"/>
                <a:sym typeface="Times"/>
              </a:defRPr>
            </a:lvl5pPr>
            <a:lvl6pPr marL="0" lvl="5" indent="0" algn="r">
              <a:spcBef>
                <a:spcPts val="0"/>
              </a:spcBef>
              <a:buNone/>
              <a:defRPr sz="1867">
                <a:solidFill>
                  <a:schemeClr val="dk1"/>
                </a:solidFill>
                <a:latin typeface="Times"/>
                <a:ea typeface="Times"/>
                <a:cs typeface="Times"/>
                <a:sym typeface="Times"/>
              </a:defRPr>
            </a:lvl6pPr>
            <a:lvl7pPr marL="0" lvl="6" indent="0" algn="r">
              <a:spcBef>
                <a:spcPts val="0"/>
              </a:spcBef>
              <a:buNone/>
              <a:defRPr sz="1867">
                <a:solidFill>
                  <a:schemeClr val="dk1"/>
                </a:solidFill>
                <a:latin typeface="Times"/>
                <a:ea typeface="Times"/>
                <a:cs typeface="Times"/>
                <a:sym typeface="Times"/>
              </a:defRPr>
            </a:lvl7pPr>
            <a:lvl8pPr marL="0" lvl="7" indent="0" algn="r">
              <a:spcBef>
                <a:spcPts val="0"/>
              </a:spcBef>
              <a:buNone/>
              <a:defRPr sz="1867">
                <a:solidFill>
                  <a:schemeClr val="dk1"/>
                </a:solidFill>
                <a:latin typeface="Times"/>
                <a:ea typeface="Times"/>
                <a:cs typeface="Times"/>
                <a:sym typeface="Times"/>
              </a:defRPr>
            </a:lvl8pPr>
            <a:lvl9pPr marL="0" lvl="8" indent="0" algn="r">
              <a:spcBef>
                <a:spcPts val="0"/>
              </a:spcBef>
              <a:buNone/>
              <a:defRPr sz="1867">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6"/>
        <p:cNvGrpSpPr/>
        <p:nvPr/>
      </p:nvGrpSpPr>
      <p:grpSpPr>
        <a:xfrm>
          <a:off x="0" y="0"/>
          <a:ext cx="0" cy="0"/>
          <a:chOff x="0" y="0"/>
          <a:chExt cx="0" cy="0"/>
        </a:xfrm>
      </p:grpSpPr>
      <p:sp>
        <p:nvSpPr>
          <p:cNvPr id="357" name="Google Shape;357;p65"/>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8" name="Google Shape;358;p6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6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6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a:solidFill>
                  <a:schemeClr val="dk1"/>
                </a:solidFill>
                <a:latin typeface="Times"/>
                <a:ea typeface="Times"/>
                <a:cs typeface="Times"/>
                <a:sym typeface="Times"/>
              </a:defRPr>
            </a:lvl1pPr>
            <a:lvl2pPr marL="0" lvl="1" indent="0" algn="r">
              <a:spcBef>
                <a:spcPts val="0"/>
              </a:spcBef>
              <a:buNone/>
              <a:defRPr sz="1867">
                <a:solidFill>
                  <a:schemeClr val="dk1"/>
                </a:solidFill>
                <a:latin typeface="Times"/>
                <a:ea typeface="Times"/>
                <a:cs typeface="Times"/>
                <a:sym typeface="Times"/>
              </a:defRPr>
            </a:lvl2pPr>
            <a:lvl3pPr marL="0" lvl="2" indent="0" algn="r">
              <a:spcBef>
                <a:spcPts val="0"/>
              </a:spcBef>
              <a:buNone/>
              <a:defRPr sz="1867">
                <a:solidFill>
                  <a:schemeClr val="dk1"/>
                </a:solidFill>
                <a:latin typeface="Times"/>
                <a:ea typeface="Times"/>
                <a:cs typeface="Times"/>
                <a:sym typeface="Times"/>
              </a:defRPr>
            </a:lvl3pPr>
            <a:lvl4pPr marL="0" lvl="3" indent="0" algn="r">
              <a:spcBef>
                <a:spcPts val="0"/>
              </a:spcBef>
              <a:buNone/>
              <a:defRPr sz="1867">
                <a:solidFill>
                  <a:schemeClr val="dk1"/>
                </a:solidFill>
                <a:latin typeface="Times"/>
                <a:ea typeface="Times"/>
                <a:cs typeface="Times"/>
                <a:sym typeface="Times"/>
              </a:defRPr>
            </a:lvl4pPr>
            <a:lvl5pPr marL="0" lvl="4" indent="0" algn="r">
              <a:spcBef>
                <a:spcPts val="0"/>
              </a:spcBef>
              <a:buNone/>
              <a:defRPr sz="1867">
                <a:solidFill>
                  <a:schemeClr val="dk1"/>
                </a:solidFill>
                <a:latin typeface="Times"/>
                <a:ea typeface="Times"/>
                <a:cs typeface="Times"/>
                <a:sym typeface="Times"/>
              </a:defRPr>
            </a:lvl5pPr>
            <a:lvl6pPr marL="0" lvl="5" indent="0" algn="r">
              <a:spcBef>
                <a:spcPts val="0"/>
              </a:spcBef>
              <a:buNone/>
              <a:defRPr sz="1867">
                <a:solidFill>
                  <a:schemeClr val="dk1"/>
                </a:solidFill>
                <a:latin typeface="Times"/>
                <a:ea typeface="Times"/>
                <a:cs typeface="Times"/>
                <a:sym typeface="Times"/>
              </a:defRPr>
            </a:lvl6pPr>
            <a:lvl7pPr marL="0" lvl="6" indent="0" algn="r">
              <a:spcBef>
                <a:spcPts val="0"/>
              </a:spcBef>
              <a:buNone/>
              <a:defRPr sz="1867">
                <a:solidFill>
                  <a:schemeClr val="dk1"/>
                </a:solidFill>
                <a:latin typeface="Times"/>
                <a:ea typeface="Times"/>
                <a:cs typeface="Times"/>
                <a:sym typeface="Times"/>
              </a:defRPr>
            </a:lvl7pPr>
            <a:lvl8pPr marL="0" lvl="7" indent="0" algn="r">
              <a:spcBef>
                <a:spcPts val="0"/>
              </a:spcBef>
              <a:buNone/>
              <a:defRPr sz="1867">
                <a:solidFill>
                  <a:schemeClr val="dk1"/>
                </a:solidFill>
                <a:latin typeface="Times"/>
                <a:ea typeface="Times"/>
                <a:cs typeface="Times"/>
                <a:sym typeface="Times"/>
              </a:defRPr>
            </a:lvl8pPr>
            <a:lvl9pPr marL="0" lvl="8" indent="0" algn="r">
              <a:spcBef>
                <a:spcPts val="0"/>
              </a:spcBef>
              <a:buNone/>
              <a:defRPr sz="1867">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1"/>
        <p:cNvGrpSpPr/>
        <p:nvPr/>
      </p:nvGrpSpPr>
      <p:grpSpPr>
        <a:xfrm>
          <a:off x="0" y="0"/>
          <a:ext cx="0" cy="0"/>
          <a:chOff x="0" y="0"/>
          <a:chExt cx="0" cy="0"/>
        </a:xfrm>
      </p:grpSpPr>
      <p:sp>
        <p:nvSpPr>
          <p:cNvPr id="362" name="Google Shape;362;p6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6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6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a:solidFill>
                  <a:schemeClr val="dk1"/>
                </a:solidFill>
                <a:latin typeface="Times"/>
                <a:ea typeface="Times"/>
                <a:cs typeface="Times"/>
                <a:sym typeface="Times"/>
              </a:defRPr>
            </a:lvl1pPr>
            <a:lvl2pPr marL="0" lvl="1" indent="0" algn="r">
              <a:spcBef>
                <a:spcPts val="0"/>
              </a:spcBef>
              <a:buNone/>
              <a:defRPr sz="1867">
                <a:solidFill>
                  <a:schemeClr val="dk1"/>
                </a:solidFill>
                <a:latin typeface="Times"/>
                <a:ea typeface="Times"/>
                <a:cs typeface="Times"/>
                <a:sym typeface="Times"/>
              </a:defRPr>
            </a:lvl2pPr>
            <a:lvl3pPr marL="0" lvl="2" indent="0" algn="r">
              <a:spcBef>
                <a:spcPts val="0"/>
              </a:spcBef>
              <a:buNone/>
              <a:defRPr sz="1867">
                <a:solidFill>
                  <a:schemeClr val="dk1"/>
                </a:solidFill>
                <a:latin typeface="Times"/>
                <a:ea typeface="Times"/>
                <a:cs typeface="Times"/>
                <a:sym typeface="Times"/>
              </a:defRPr>
            </a:lvl3pPr>
            <a:lvl4pPr marL="0" lvl="3" indent="0" algn="r">
              <a:spcBef>
                <a:spcPts val="0"/>
              </a:spcBef>
              <a:buNone/>
              <a:defRPr sz="1867">
                <a:solidFill>
                  <a:schemeClr val="dk1"/>
                </a:solidFill>
                <a:latin typeface="Times"/>
                <a:ea typeface="Times"/>
                <a:cs typeface="Times"/>
                <a:sym typeface="Times"/>
              </a:defRPr>
            </a:lvl4pPr>
            <a:lvl5pPr marL="0" lvl="4" indent="0" algn="r">
              <a:spcBef>
                <a:spcPts val="0"/>
              </a:spcBef>
              <a:buNone/>
              <a:defRPr sz="1867">
                <a:solidFill>
                  <a:schemeClr val="dk1"/>
                </a:solidFill>
                <a:latin typeface="Times"/>
                <a:ea typeface="Times"/>
                <a:cs typeface="Times"/>
                <a:sym typeface="Times"/>
              </a:defRPr>
            </a:lvl5pPr>
            <a:lvl6pPr marL="0" lvl="5" indent="0" algn="r">
              <a:spcBef>
                <a:spcPts val="0"/>
              </a:spcBef>
              <a:buNone/>
              <a:defRPr sz="1867">
                <a:solidFill>
                  <a:schemeClr val="dk1"/>
                </a:solidFill>
                <a:latin typeface="Times"/>
                <a:ea typeface="Times"/>
                <a:cs typeface="Times"/>
                <a:sym typeface="Times"/>
              </a:defRPr>
            </a:lvl6pPr>
            <a:lvl7pPr marL="0" lvl="6" indent="0" algn="r">
              <a:spcBef>
                <a:spcPts val="0"/>
              </a:spcBef>
              <a:buNone/>
              <a:defRPr sz="1867">
                <a:solidFill>
                  <a:schemeClr val="dk1"/>
                </a:solidFill>
                <a:latin typeface="Times"/>
                <a:ea typeface="Times"/>
                <a:cs typeface="Times"/>
                <a:sym typeface="Times"/>
              </a:defRPr>
            </a:lvl7pPr>
            <a:lvl8pPr marL="0" lvl="7" indent="0" algn="r">
              <a:spcBef>
                <a:spcPts val="0"/>
              </a:spcBef>
              <a:buNone/>
              <a:defRPr sz="1867">
                <a:solidFill>
                  <a:schemeClr val="dk1"/>
                </a:solidFill>
                <a:latin typeface="Times"/>
                <a:ea typeface="Times"/>
                <a:cs typeface="Times"/>
                <a:sym typeface="Times"/>
              </a:defRPr>
            </a:lvl8pPr>
            <a:lvl9pPr marL="0" lvl="8" indent="0" algn="r">
              <a:spcBef>
                <a:spcPts val="0"/>
              </a:spcBef>
              <a:buNone/>
              <a:defRPr sz="1867">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5"/>
        <p:cNvGrpSpPr/>
        <p:nvPr/>
      </p:nvGrpSpPr>
      <p:grpSpPr>
        <a:xfrm>
          <a:off x="0" y="0"/>
          <a:ext cx="0" cy="0"/>
          <a:chOff x="0" y="0"/>
          <a:chExt cx="0" cy="0"/>
        </a:xfrm>
      </p:grpSpPr>
      <p:sp>
        <p:nvSpPr>
          <p:cNvPr id="366" name="Google Shape;366;p67"/>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7" name="Google Shape;367;p67"/>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457200" lvl="0" indent="-499554" algn="l">
              <a:spcBef>
                <a:spcPts val="853"/>
              </a:spcBef>
              <a:spcAft>
                <a:spcPts val="0"/>
              </a:spcAft>
              <a:buClr>
                <a:schemeClr val="dk1"/>
              </a:buClr>
              <a:buSzPts val="4267"/>
              <a:buFont typeface="Times"/>
              <a:buChar char="•"/>
              <a:defRPr sz="4267"/>
            </a:lvl1pPr>
            <a:lvl2pPr marL="914400" lvl="1" indent="-465645" algn="l">
              <a:spcBef>
                <a:spcPts val="747"/>
              </a:spcBef>
              <a:spcAft>
                <a:spcPts val="0"/>
              </a:spcAft>
              <a:buClr>
                <a:schemeClr val="dk1"/>
              </a:buClr>
              <a:buSzPts val="3733"/>
              <a:buFont typeface="Times"/>
              <a:buChar char="–"/>
              <a:defRPr sz="3733"/>
            </a:lvl2pPr>
            <a:lvl3pPr marL="1371600" lvl="2" indent="-431800" algn="l">
              <a:spcBef>
                <a:spcPts val="640"/>
              </a:spcBef>
              <a:spcAft>
                <a:spcPts val="0"/>
              </a:spcAft>
              <a:buClr>
                <a:schemeClr val="dk1"/>
              </a:buClr>
              <a:buSzPts val="3200"/>
              <a:buFont typeface="Times"/>
              <a:buChar char="•"/>
              <a:defRPr sz="3200"/>
            </a:lvl3pPr>
            <a:lvl4pPr marL="1828800" lvl="3" indent="-397954" algn="l">
              <a:spcBef>
                <a:spcPts val="533"/>
              </a:spcBef>
              <a:spcAft>
                <a:spcPts val="0"/>
              </a:spcAft>
              <a:buClr>
                <a:schemeClr val="dk1"/>
              </a:buClr>
              <a:buSzPts val="2667"/>
              <a:buFont typeface="Times"/>
              <a:buChar char="–"/>
              <a:defRPr sz="2667"/>
            </a:lvl4pPr>
            <a:lvl5pPr marL="2286000" lvl="4" indent="-397954" algn="l">
              <a:spcBef>
                <a:spcPts val="533"/>
              </a:spcBef>
              <a:spcAft>
                <a:spcPts val="0"/>
              </a:spcAft>
              <a:buClr>
                <a:schemeClr val="dk1"/>
              </a:buClr>
              <a:buSzPts val="2667"/>
              <a:buFont typeface="Times"/>
              <a:buChar char="»"/>
              <a:defRPr sz="2667"/>
            </a:lvl5pPr>
            <a:lvl6pPr marL="2743200" lvl="5" indent="-397954" algn="l">
              <a:spcBef>
                <a:spcPts val="533"/>
              </a:spcBef>
              <a:spcAft>
                <a:spcPts val="0"/>
              </a:spcAft>
              <a:buClr>
                <a:schemeClr val="dk1"/>
              </a:buClr>
              <a:buSzPts val="2667"/>
              <a:buFont typeface="Times"/>
              <a:buChar char="»"/>
              <a:defRPr sz="2667"/>
            </a:lvl6pPr>
            <a:lvl7pPr marL="3200400" lvl="6" indent="-397954" algn="l">
              <a:spcBef>
                <a:spcPts val="533"/>
              </a:spcBef>
              <a:spcAft>
                <a:spcPts val="0"/>
              </a:spcAft>
              <a:buClr>
                <a:schemeClr val="dk1"/>
              </a:buClr>
              <a:buSzPts val="2667"/>
              <a:buFont typeface="Times"/>
              <a:buChar char="»"/>
              <a:defRPr sz="2667"/>
            </a:lvl7pPr>
            <a:lvl8pPr marL="3657600" lvl="7" indent="-397954" algn="l">
              <a:spcBef>
                <a:spcPts val="533"/>
              </a:spcBef>
              <a:spcAft>
                <a:spcPts val="0"/>
              </a:spcAft>
              <a:buClr>
                <a:schemeClr val="dk1"/>
              </a:buClr>
              <a:buSzPts val="2667"/>
              <a:buFont typeface="Times"/>
              <a:buChar char="»"/>
              <a:defRPr sz="2667"/>
            </a:lvl8pPr>
            <a:lvl9pPr marL="4114800" lvl="8" indent="-397954" algn="l">
              <a:spcBef>
                <a:spcPts val="533"/>
              </a:spcBef>
              <a:spcAft>
                <a:spcPts val="0"/>
              </a:spcAft>
              <a:buClr>
                <a:schemeClr val="dk1"/>
              </a:buClr>
              <a:buSzPts val="2667"/>
              <a:buFont typeface="Times"/>
              <a:buChar char="»"/>
              <a:defRPr sz="2667"/>
            </a:lvl9pPr>
          </a:lstStyle>
          <a:p>
            <a:endParaRPr/>
          </a:p>
        </p:txBody>
      </p:sp>
      <p:sp>
        <p:nvSpPr>
          <p:cNvPr id="368" name="Google Shape;368;p67"/>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373"/>
              </a:spcBef>
              <a:spcAft>
                <a:spcPts val="0"/>
              </a:spcAft>
              <a:buClr>
                <a:schemeClr val="dk1"/>
              </a:buClr>
              <a:buSzPts val="1867"/>
              <a:buFont typeface="Times"/>
              <a:buNone/>
              <a:defRPr sz="1867"/>
            </a:lvl1pPr>
            <a:lvl2pPr marL="914400" lvl="1" indent="-228600" algn="l">
              <a:spcBef>
                <a:spcPts val="320"/>
              </a:spcBef>
              <a:spcAft>
                <a:spcPts val="0"/>
              </a:spcAft>
              <a:buClr>
                <a:schemeClr val="dk1"/>
              </a:buClr>
              <a:buSzPts val="1600"/>
              <a:buFont typeface="Times"/>
              <a:buNone/>
              <a:defRPr sz="1600"/>
            </a:lvl2pPr>
            <a:lvl3pPr marL="1371600" lvl="2" indent="-228600" algn="l">
              <a:spcBef>
                <a:spcPts val="267"/>
              </a:spcBef>
              <a:spcAft>
                <a:spcPts val="0"/>
              </a:spcAft>
              <a:buClr>
                <a:schemeClr val="dk1"/>
              </a:buClr>
              <a:buSzPts val="1333"/>
              <a:buFont typeface="Times"/>
              <a:buNone/>
              <a:defRPr sz="1333"/>
            </a:lvl3pPr>
            <a:lvl4pPr marL="1828800" lvl="3" indent="-228600" algn="l">
              <a:spcBef>
                <a:spcPts val="240"/>
              </a:spcBef>
              <a:spcAft>
                <a:spcPts val="0"/>
              </a:spcAft>
              <a:buClr>
                <a:schemeClr val="dk1"/>
              </a:buClr>
              <a:buSzPts val="1200"/>
              <a:buFont typeface="Times"/>
              <a:buNone/>
              <a:defRPr sz="1200"/>
            </a:lvl4pPr>
            <a:lvl5pPr marL="2286000" lvl="4" indent="-228600" algn="l">
              <a:spcBef>
                <a:spcPts val="240"/>
              </a:spcBef>
              <a:spcAft>
                <a:spcPts val="0"/>
              </a:spcAft>
              <a:buClr>
                <a:schemeClr val="dk1"/>
              </a:buClr>
              <a:buSzPts val="1200"/>
              <a:buFont typeface="Times"/>
              <a:buNone/>
              <a:defRPr sz="1200"/>
            </a:lvl5pPr>
            <a:lvl6pPr marL="2743200" lvl="5" indent="-228600" algn="l">
              <a:spcBef>
                <a:spcPts val="240"/>
              </a:spcBef>
              <a:spcAft>
                <a:spcPts val="0"/>
              </a:spcAft>
              <a:buClr>
                <a:schemeClr val="dk1"/>
              </a:buClr>
              <a:buSzPts val="1200"/>
              <a:buFont typeface="Times"/>
              <a:buNone/>
              <a:defRPr sz="1200"/>
            </a:lvl6pPr>
            <a:lvl7pPr marL="3200400" lvl="6" indent="-228600" algn="l">
              <a:spcBef>
                <a:spcPts val="240"/>
              </a:spcBef>
              <a:spcAft>
                <a:spcPts val="0"/>
              </a:spcAft>
              <a:buClr>
                <a:schemeClr val="dk1"/>
              </a:buClr>
              <a:buSzPts val="1200"/>
              <a:buFont typeface="Times"/>
              <a:buNone/>
              <a:defRPr sz="1200"/>
            </a:lvl7pPr>
            <a:lvl8pPr marL="3657600" lvl="7" indent="-228600" algn="l">
              <a:spcBef>
                <a:spcPts val="240"/>
              </a:spcBef>
              <a:spcAft>
                <a:spcPts val="0"/>
              </a:spcAft>
              <a:buClr>
                <a:schemeClr val="dk1"/>
              </a:buClr>
              <a:buSzPts val="1200"/>
              <a:buFont typeface="Times"/>
              <a:buNone/>
              <a:defRPr sz="1200"/>
            </a:lvl8pPr>
            <a:lvl9pPr marL="4114800" lvl="8" indent="-228600" algn="l">
              <a:spcBef>
                <a:spcPts val="240"/>
              </a:spcBef>
              <a:spcAft>
                <a:spcPts val="0"/>
              </a:spcAft>
              <a:buClr>
                <a:schemeClr val="dk1"/>
              </a:buClr>
              <a:buSzPts val="1200"/>
              <a:buFont typeface="Times"/>
              <a:buNone/>
              <a:defRPr sz="1200"/>
            </a:lvl9pPr>
          </a:lstStyle>
          <a:p>
            <a:endParaRPr/>
          </a:p>
        </p:txBody>
      </p:sp>
      <p:sp>
        <p:nvSpPr>
          <p:cNvPr id="369" name="Google Shape;369;p6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6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6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a:solidFill>
                  <a:schemeClr val="dk1"/>
                </a:solidFill>
                <a:latin typeface="Times"/>
                <a:ea typeface="Times"/>
                <a:cs typeface="Times"/>
                <a:sym typeface="Times"/>
              </a:defRPr>
            </a:lvl1pPr>
            <a:lvl2pPr marL="0" lvl="1" indent="0" algn="r">
              <a:spcBef>
                <a:spcPts val="0"/>
              </a:spcBef>
              <a:buNone/>
              <a:defRPr sz="1867">
                <a:solidFill>
                  <a:schemeClr val="dk1"/>
                </a:solidFill>
                <a:latin typeface="Times"/>
                <a:ea typeface="Times"/>
                <a:cs typeface="Times"/>
                <a:sym typeface="Times"/>
              </a:defRPr>
            </a:lvl2pPr>
            <a:lvl3pPr marL="0" lvl="2" indent="0" algn="r">
              <a:spcBef>
                <a:spcPts val="0"/>
              </a:spcBef>
              <a:buNone/>
              <a:defRPr sz="1867">
                <a:solidFill>
                  <a:schemeClr val="dk1"/>
                </a:solidFill>
                <a:latin typeface="Times"/>
                <a:ea typeface="Times"/>
                <a:cs typeface="Times"/>
                <a:sym typeface="Times"/>
              </a:defRPr>
            </a:lvl3pPr>
            <a:lvl4pPr marL="0" lvl="3" indent="0" algn="r">
              <a:spcBef>
                <a:spcPts val="0"/>
              </a:spcBef>
              <a:buNone/>
              <a:defRPr sz="1867">
                <a:solidFill>
                  <a:schemeClr val="dk1"/>
                </a:solidFill>
                <a:latin typeface="Times"/>
                <a:ea typeface="Times"/>
                <a:cs typeface="Times"/>
                <a:sym typeface="Times"/>
              </a:defRPr>
            </a:lvl4pPr>
            <a:lvl5pPr marL="0" lvl="4" indent="0" algn="r">
              <a:spcBef>
                <a:spcPts val="0"/>
              </a:spcBef>
              <a:buNone/>
              <a:defRPr sz="1867">
                <a:solidFill>
                  <a:schemeClr val="dk1"/>
                </a:solidFill>
                <a:latin typeface="Times"/>
                <a:ea typeface="Times"/>
                <a:cs typeface="Times"/>
                <a:sym typeface="Times"/>
              </a:defRPr>
            </a:lvl5pPr>
            <a:lvl6pPr marL="0" lvl="5" indent="0" algn="r">
              <a:spcBef>
                <a:spcPts val="0"/>
              </a:spcBef>
              <a:buNone/>
              <a:defRPr sz="1867">
                <a:solidFill>
                  <a:schemeClr val="dk1"/>
                </a:solidFill>
                <a:latin typeface="Times"/>
                <a:ea typeface="Times"/>
                <a:cs typeface="Times"/>
                <a:sym typeface="Times"/>
              </a:defRPr>
            </a:lvl6pPr>
            <a:lvl7pPr marL="0" lvl="6" indent="0" algn="r">
              <a:spcBef>
                <a:spcPts val="0"/>
              </a:spcBef>
              <a:buNone/>
              <a:defRPr sz="1867">
                <a:solidFill>
                  <a:schemeClr val="dk1"/>
                </a:solidFill>
                <a:latin typeface="Times"/>
                <a:ea typeface="Times"/>
                <a:cs typeface="Times"/>
                <a:sym typeface="Times"/>
              </a:defRPr>
            </a:lvl7pPr>
            <a:lvl8pPr marL="0" lvl="7" indent="0" algn="r">
              <a:spcBef>
                <a:spcPts val="0"/>
              </a:spcBef>
              <a:buNone/>
              <a:defRPr sz="1867">
                <a:solidFill>
                  <a:schemeClr val="dk1"/>
                </a:solidFill>
                <a:latin typeface="Times"/>
                <a:ea typeface="Times"/>
                <a:cs typeface="Times"/>
                <a:sym typeface="Times"/>
              </a:defRPr>
            </a:lvl8pPr>
            <a:lvl9pPr marL="0" lvl="8" indent="0" algn="r">
              <a:spcBef>
                <a:spcPts val="0"/>
              </a:spcBef>
              <a:buNone/>
              <a:defRPr sz="1867">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2"/>
        <p:cNvGrpSpPr/>
        <p:nvPr/>
      </p:nvGrpSpPr>
      <p:grpSpPr>
        <a:xfrm>
          <a:off x="0" y="0"/>
          <a:ext cx="0" cy="0"/>
          <a:chOff x="0" y="0"/>
          <a:chExt cx="0" cy="0"/>
        </a:xfrm>
      </p:grpSpPr>
      <p:sp>
        <p:nvSpPr>
          <p:cNvPr id="373" name="Google Shape;373;p68"/>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4" name="Google Shape;374;p68"/>
          <p:cNvSpPr>
            <a:spLocks noGrp="1"/>
          </p:cNvSpPr>
          <p:nvPr>
            <p:ph type="pic" idx="2"/>
          </p:nvPr>
        </p:nvSpPr>
        <p:spPr>
          <a:xfrm>
            <a:off x="2389717" y="612775"/>
            <a:ext cx="7315200" cy="4114800"/>
          </a:xfrm>
          <a:prstGeom prst="rect">
            <a:avLst/>
          </a:prstGeom>
          <a:noFill/>
          <a:ln>
            <a:noFill/>
          </a:ln>
        </p:spPr>
      </p:sp>
      <p:sp>
        <p:nvSpPr>
          <p:cNvPr id="375" name="Google Shape;375;p68"/>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Autofit/>
          </a:bodyPr>
          <a:lstStyle>
            <a:lvl1pPr marL="457200" lvl="0" indent="-228600" algn="l">
              <a:spcBef>
                <a:spcPts val="373"/>
              </a:spcBef>
              <a:spcAft>
                <a:spcPts val="0"/>
              </a:spcAft>
              <a:buClr>
                <a:schemeClr val="dk1"/>
              </a:buClr>
              <a:buSzPts val="1867"/>
              <a:buFont typeface="Times"/>
              <a:buNone/>
              <a:defRPr sz="1867"/>
            </a:lvl1pPr>
            <a:lvl2pPr marL="914400" lvl="1" indent="-228600" algn="l">
              <a:spcBef>
                <a:spcPts val="320"/>
              </a:spcBef>
              <a:spcAft>
                <a:spcPts val="0"/>
              </a:spcAft>
              <a:buClr>
                <a:schemeClr val="dk1"/>
              </a:buClr>
              <a:buSzPts val="1600"/>
              <a:buFont typeface="Times"/>
              <a:buNone/>
              <a:defRPr sz="1600"/>
            </a:lvl2pPr>
            <a:lvl3pPr marL="1371600" lvl="2" indent="-228600" algn="l">
              <a:spcBef>
                <a:spcPts val="267"/>
              </a:spcBef>
              <a:spcAft>
                <a:spcPts val="0"/>
              </a:spcAft>
              <a:buClr>
                <a:schemeClr val="dk1"/>
              </a:buClr>
              <a:buSzPts val="1333"/>
              <a:buFont typeface="Times"/>
              <a:buNone/>
              <a:defRPr sz="1333"/>
            </a:lvl3pPr>
            <a:lvl4pPr marL="1828800" lvl="3" indent="-228600" algn="l">
              <a:spcBef>
                <a:spcPts val="240"/>
              </a:spcBef>
              <a:spcAft>
                <a:spcPts val="0"/>
              </a:spcAft>
              <a:buClr>
                <a:schemeClr val="dk1"/>
              </a:buClr>
              <a:buSzPts val="1200"/>
              <a:buFont typeface="Times"/>
              <a:buNone/>
              <a:defRPr sz="1200"/>
            </a:lvl4pPr>
            <a:lvl5pPr marL="2286000" lvl="4" indent="-228600" algn="l">
              <a:spcBef>
                <a:spcPts val="240"/>
              </a:spcBef>
              <a:spcAft>
                <a:spcPts val="0"/>
              </a:spcAft>
              <a:buClr>
                <a:schemeClr val="dk1"/>
              </a:buClr>
              <a:buSzPts val="1200"/>
              <a:buFont typeface="Times"/>
              <a:buNone/>
              <a:defRPr sz="1200"/>
            </a:lvl5pPr>
            <a:lvl6pPr marL="2743200" lvl="5" indent="-228600" algn="l">
              <a:spcBef>
                <a:spcPts val="240"/>
              </a:spcBef>
              <a:spcAft>
                <a:spcPts val="0"/>
              </a:spcAft>
              <a:buClr>
                <a:schemeClr val="dk1"/>
              </a:buClr>
              <a:buSzPts val="1200"/>
              <a:buFont typeface="Times"/>
              <a:buNone/>
              <a:defRPr sz="1200"/>
            </a:lvl6pPr>
            <a:lvl7pPr marL="3200400" lvl="6" indent="-228600" algn="l">
              <a:spcBef>
                <a:spcPts val="240"/>
              </a:spcBef>
              <a:spcAft>
                <a:spcPts val="0"/>
              </a:spcAft>
              <a:buClr>
                <a:schemeClr val="dk1"/>
              </a:buClr>
              <a:buSzPts val="1200"/>
              <a:buFont typeface="Times"/>
              <a:buNone/>
              <a:defRPr sz="1200"/>
            </a:lvl7pPr>
            <a:lvl8pPr marL="3657600" lvl="7" indent="-228600" algn="l">
              <a:spcBef>
                <a:spcPts val="240"/>
              </a:spcBef>
              <a:spcAft>
                <a:spcPts val="0"/>
              </a:spcAft>
              <a:buClr>
                <a:schemeClr val="dk1"/>
              </a:buClr>
              <a:buSzPts val="1200"/>
              <a:buFont typeface="Times"/>
              <a:buNone/>
              <a:defRPr sz="1200"/>
            </a:lvl8pPr>
            <a:lvl9pPr marL="4114800" lvl="8" indent="-228600" algn="l">
              <a:spcBef>
                <a:spcPts val="240"/>
              </a:spcBef>
              <a:spcAft>
                <a:spcPts val="0"/>
              </a:spcAft>
              <a:buClr>
                <a:schemeClr val="dk1"/>
              </a:buClr>
              <a:buSzPts val="1200"/>
              <a:buFont typeface="Times"/>
              <a:buNone/>
              <a:defRPr sz="1200"/>
            </a:lvl9pPr>
          </a:lstStyle>
          <a:p>
            <a:endParaRPr/>
          </a:p>
        </p:txBody>
      </p:sp>
      <p:sp>
        <p:nvSpPr>
          <p:cNvPr id="376" name="Google Shape;376;p6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6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6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a:solidFill>
                  <a:schemeClr val="dk1"/>
                </a:solidFill>
                <a:latin typeface="Times"/>
                <a:ea typeface="Times"/>
                <a:cs typeface="Times"/>
                <a:sym typeface="Times"/>
              </a:defRPr>
            </a:lvl1pPr>
            <a:lvl2pPr marL="0" lvl="1" indent="0" algn="r">
              <a:spcBef>
                <a:spcPts val="0"/>
              </a:spcBef>
              <a:buNone/>
              <a:defRPr sz="1867">
                <a:solidFill>
                  <a:schemeClr val="dk1"/>
                </a:solidFill>
                <a:latin typeface="Times"/>
                <a:ea typeface="Times"/>
                <a:cs typeface="Times"/>
                <a:sym typeface="Times"/>
              </a:defRPr>
            </a:lvl2pPr>
            <a:lvl3pPr marL="0" lvl="2" indent="0" algn="r">
              <a:spcBef>
                <a:spcPts val="0"/>
              </a:spcBef>
              <a:buNone/>
              <a:defRPr sz="1867">
                <a:solidFill>
                  <a:schemeClr val="dk1"/>
                </a:solidFill>
                <a:latin typeface="Times"/>
                <a:ea typeface="Times"/>
                <a:cs typeface="Times"/>
                <a:sym typeface="Times"/>
              </a:defRPr>
            </a:lvl3pPr>
            <a:lvl4pPr marL="0" lvl="3" indent="0" algn="r">
              <a:spcBef>
                <a:spcPts val="0"/>
              </a:spcBef>
              <a:buNone/>
              <a:defRPr sz="1867">
                <a:solidFill>
                  <a:schemeClr val="dk1"/>
                </a:solidFill>
                <a:latin typeface="Times"/>
                <a:ea typeface="Times"/>
                <a:cs typeface="Times"/>
                <a:sym typeface="Times"/>
              </a:defRPr>
            </a:lvl4pPr>
            <a:lvl5pPr marL="0" lvl="4" indent="0" algn="r">
              <a:spcBef>
                <a:spcPts val="0"/>
              </a:spcBef>
              <a:buNone/>
              <a:defRPr sz="1867">
                <a:solidFill>
                  <a:schemeClr val="dk1"/>
                </a:solidFill>
                <a:latin typeface="Times"/>
                <a:ea typeface="Times"/>
                <a:cs typeface="Times"/>
                <a:sym typeface="Times"/>
              </a:defRPr>
            </a:lvl5pPr>
            <a:lvl6pPr marL="0" lvl="5" indent="0" algn="r">
              <a:spcBef>
                <a:spcPts val="0"/>
              </a:spcBef>
              <a:buNone/>
              <a:defRPr sz="1867">
                <a:solidFill>
                  <a:schemeClr val="dk1"/>
                </a:solidFill>
                <a:latin typeface="Times"/>
                <a:ea typeface="Times"/>
                <a:cs typeface="Times"/>
                <a:sym typeface="Times"/>
              </a:defRPr>
            </a:lvl6pPr>
            <a:lvl7pPr marL="0" lvl="6" indent="0" algn="r">
              <a:spcBef>
                <a:spcPts val="0"/>
              </a:spcBef>
              <a:buNone/>
              <a:defRPr sz="1867">
                <a:solidFill>
                  <a:schemeClr val="dk1"/>
                </a:solidFill>
                <a:latin typeface="Times"/>
                <a:ea typeface="Times"/>
                <a:cs typeface="Times"/>
                <a:sym typeface="Times"/>
              </a:defRPr>
            </a:lvl7pPr>
            <a:lvl8pPr marL="0" lvl="7" indent="0" algn="r">
              <a:spcBef>
                <a:spcPts val="0"/>
              </a:spcBef>
              <a:buNone/>
              <a:defRPr sz="1867">
                <a:solidFill>
                  <a:schemeClr val="dk1"/>
                </a:solidFill>
                <a:latin typeface="Times"/>
                <a:ea typeface="Times"/>
                <a:cs typeface="Times"/>
                <a:sym typeface="Times"/>
              </a:defRPr>
            </a:lvl8pPr>
            <a:lvl9pPr marL="0" lvl="8" indent="0" algn="r">
              <a:spcBef>
                <a:spcPts val="0"/>
              </a:spcBef>
              <a:buNone/>
              <a:defRPr sz="1867">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9"/>
        <p:cNvGrpSpPr/>
        <p:nvPr/>
      </p:nvGrpSpPr>
      <p:grpSpPr>
        <a:xfrm>
          <a:off x="0" y="0"/>
          <a:ext cx="0" cy="0"/>
          <a:chOff x="0" y="0"/>
          <a:chExt cx="0" cy="0"/>
        </a:xfrm>
      </p:grpSpPr>
      <p:sp>
        <p:nvSpPr>
          <p:cNvPr id="380" name="Google Shape;380;p69"/>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1" name="Google Shape;381;p69"/>
          <p:cNvSpPr txBox="1">
            <a:spLocks noGrp="1"/>
          </p:cNvSpPr>
          <p:nvPr>
            <p:ph type="body" idx="1"/>
          </p:nvPr>
        </p:nvSpPr>
        <p:spPr>
          <a:xfrm rot="5400000">
            <a:off x="4038600" y="-1143000"/>
            <a:ext cx="4114800" cy="10363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2" name="Google Shape;382;p6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6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6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a:solidFill>
                  <a:schemeClr val="dk1"/>
                </a:solidFill>
                <a:latin typeface="Times"/>
                <a:ea typeface="Times"/>
                <a:cs typeface="Times"/>
                <a:sym typeface="Times"/>
              </a:defRPr>
            </a:lvl1pPr>
            <a:lvl2pPr marL="0" lvl="1" indent="0" algn="r">
              <a:spcBef>
                <a:spcPts val="0"/>
              </a:spcBef>
              <a:buNone/>
              <a:defRPr sz="1867">
                <a:solidFill>
                  <a:schemeClr val="dk1"/>
                </a:solidFill>
                <a:latin typeface="Times"/>
                <a:ea typeface="Times"/>
                <a:cs typeface="Times"/>
                <a:sym typeface="Times"/>
              </a:defRPr>
            </a:lvl2pPr>
            <a:lvl3pPr marL="0" lvl="2" indent="0" algn="r">
              <a:spcBef>
                <a:spcPts val="0"/>
              </a:spcBef>
              <a:buNone/>
              <a:defRPr sz="1867">
                <a:solidFill>
                  <a:schemeClr val="dk1"/>
                </a:solidFill>
                <a:latin typeface="Times"/>
                <a:ea typeface="Times"/>
                <a:cs typeface="Times"/>
                <a:sym typeface="Times"/>
              </a:defRPr>
            </a:lvl3pPr>
            <a:lvl4pPr marL="0" lvl="3" indent="0" algn="r">
              <a:spcBef>
                <a:spcPts val="0"/>
              </a:spcBef>
              <a:buNone/>
              <a:defRPr sz="1867">
                <a:solidFill>
                  <a:schemeClr val="dk1"/>
                </a:solidFill>
                <a:latin typeface="Times"/>
                <a:ea typeface="Times"/>
                <a:cs typeface="Times"/>
                <a:sym typeface="Times"/>
              </a:defRPr>
            </a:lvl4pPr>
            <a:lvl5pPr marL="0" lvl="4" indent="0" algn="r">
              <a:spcBef>
                <a:spcPts val="0"/>
              </a:spcBef>
              <a:buNone/>
              <a:defRPr sz="1867">
                <a:solidFill>
                  <a:schemeClr val="dk1"/>
                </a:solidFill>
                <a:latin typeface="Times"/>
                <a:ea typeface="Times"/>
                <a:cs typeface="Times"/>
                <a:sym typeface="Times"/>
              </a:defRPr>
            </a:lvl5pPr>
            <a:lvl6pPr marL="0" lvl="5" indent="0" algn="r">
              <a:spcBef>
                <a:spcPts val="0"/>
              </a:spcBef>
              <a:buNone/>
              <a:defRPr sz="1867">
                <a:solidFill>
                  <a:schemeClr val="dk1"/>
                </a:solidFill>
                <a:latin typeface="Times"/>
                <a:ea typeface="Times"/>
                <a:cs typeface="Times"/>
                <a:sym typeface="Times"/>
              </a:defRPr>
            </a:lvl6pPr>
            <a:lvl7pPr marL="0" lvl="6" indent="0" algn="r">
              <a:spcBef>
                <a:spcPts val="0"/>
              </a:spcBef>
              <a:buNone/>
              <a:defRPr sz="1867">
                <a:solidFill>
                  <a:schemeClr val="dk1"/>
                </a:solidFill>
                <a:latin typeface="Times"/>
                <a:ea typeface="Times"/>
                <a:cs typeface="Times"/>
                <a:sym typeface="Times"/>
              </a:defRPr>
            </a:lvl7pPr>
            <a:lvl8pPr marL="0" lvl="7" indent="0" algn="r">
              <a:spcBef>
                <a:spcPts val="0"/>
              </a:spcBef>
              <a:buNone/>
              <a:defRPr sz="1867">
                <a:solidFill>
                  <a:schemeClr val="dk1"/>
                </a:solidFill>
                <a:latin typeface="Times"/>
                <a:ea typeface="Times"/>
                <a:cs typeface="Times"/>
                <a:sym typeface="Times"/>
              </a:defRPr>
            </a:lvl8pPr>
            <a:lvl9pPr marL="0" lvl="8" indent="0" algn="r">
              <a:spcBef>
                <a:spcPts val="0"/>
              </a:spcBef>
              <a:buNone/>
              <a:defRPr sz="1867">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5"/>
        <p:cNvGrpSpPr/>
        <p:nvPr/>
      </p:nvGrpSpPr>
      <p:grpSpPr>
        <a:xfrm>
          <a:off x="0" y="0"/>
          <a:ext cx="0" cy="0"/>
          <a:chOff x="0" y="0"/>
          <a:chExt cx="0" cy="0"/>
        </a:xfrm>
      </p:grpSpPr>
      <p:sp>
        <p:nvSpPr>
          <p:cNvPr id="386" name="Google Shape;386;p70"/>
          <p:cNvSpPr txBox="1">
            <a:spLocks noGrp="1"/>
          </p:cNvSpPr>
          <p:nvPr>
            <p:ph type="title"/>
          </p:nvPr>
        </p:nvSpPr>
        <p:spPr>
          <a:xfrm rot="5400000">
            <a:off x="7239000" y="2057400"/>
            <a:ext cx="5486400" cy="2590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7" name="Google Shape;387;p70"/>
          <p:cNvSpPr txBox="1">
            <a:spLocks noGrp="1"/>
          </p:cNvSpPr>
          <p:nvPr>
            <p:ph type="body" idx="1"/>
          </p:nvPr>
        </p:nvSpPr>
        <p:spPr>
          <a:xfrm rot="5400000">
            <a:off x="1955800" y="-431800"/>
            <a:ext cx="5486400" cy="756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8" name="Google Shape;388;p7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7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7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a:solidFill>
                  <a:schemeClr val="dk1"/>
                </a:solidFill>
                <a:latin typeface="Times"/>
                <a:ea typeface="Times"/>
                <a:cs typeface="Times"/>
                <a:sym typeface="Times"/>
              </a:defRPr>
            </a:lvl1pPr>
            <a:lvl2pPr marL="0" lvl="1" indent="0" algn="r">
              <a:spcBef>
                <a:spcPts val="0"/>
              </a:spcBef>
              <a:buNone/>
              <a:defRPr sz="1867">
                <a:solidFill>
                  <a:schemeClr val="dk1"/>
                </a:solidFill>
                <a:latin typeface="Times"/>
                <a:ea typeface="Times"/>
                <a:cs typeface="Times"/>
                <a:sym typeface="Times"/>
              </a:defRPr>
            </a:lvl2pPr>
            <a:lvl3pPr marL="0" lvl="2" indent="0" algn="r">
              <a:spcBef>
                <a:spcPts val="0"/>
              </a:spcBef>
              <a:buNone/>
              <a:defRPr sz="1867">
                <a:solidFill>
                  <a:schemeClr val="dk1"/>
                </a:solidFill>
                <a:latin typeface="Times"/>
                <a:ea typeface="Times"/>
                <a:cs typeface="Times"/>
                <a:sym typeface="Times"/>
              </a:defRPr>
            </a:lvl3pPr>
            <a:lvl4pPr marL="0" lvl="3" indent="0" algn="r">
              <a:spcBef>
                <a:spcPts val="0"/>
              </a:spcBef>
              <a:buNone/>
              <a:defRPr sz="1867">
                <a:solidFill>
                  <a:schemeClr val="dk1"/>
                </a:solidFill>
                <a:latin typeface="Times"/>
                <a:ea typeface="Times"/>
                <a:cs typeface="Times"/>
                <a:sym typeface="Times"/>
              </a:defRPr>
            </a:lvl4pPr>
            <a:lvl5pPr marL="0" lvl="4" indent="0" algn="r">
              <a:spcBef>
                <a:spcPts val="0"/>
              </a:spcBef>
              <a:buNone/>
              <a:defRPr sz="1867">
                <a:solidFill>
                  <a:schemeClr val="dk1"/>
                </a:solidFill>
                <a:latin typeface="Times"/>
                <a:ea typeface="Times"/>
                <a:cs typeface="Times"/>
                <a:sym typeface="Times"/>
              </a:defRPr>
            </a:lvl5pPr>
            <a:lvl6pPr marL="0" lvl="5" indent="0" algn="r">
              <a:spcBef>
                <a:spcPts val="0"/>
              </a:spcBef>
              <a:buNone/>
              <a:defRPr sz="1867">
                <a:solidFill>
                  <a:schemeClr val="dk1"/>
                </a:solidFill>
                <a:latin typeface="Times"/>
                <a:ea typeface="Times"/>
                <a:cs typeface="Times"/>
                <a:sym typeface="Times"/>
              </a:defRPr>
            </a:lvl6pPr>
            <a:lvl7pPr marL="0" lvl="6" indent="0" algn="r">
              <a:spcBef>
                <a:spcPts val="0"/>
              </a:spcBef>
              <a:buNone/>
              <a:defRPr sz="1867">
                <a:solidFill>
                  <a:schemeClr val="dk1"/>
                </a:solidFill>
                <a:latin typeface="Times"/>
                <a:ea typeface="Times"/>
                <a:cs typeface="Times"/>
                <a:sym typeface="Times"/>
              </a:defRPr>
            </a:lvl7pPr>
            <a:lvl8pPr marL="0" lvl="7" indent="0" algn="r">
              <a:spcBef>
                <a:spcPts val="0"/>
              </a:spcBef>
              <a:buNone/>
              <a:defRPr sz="1867">
                <a:solidFill>
                  <a:schemeClr val="dk1"/>
                </a:solidFill>
                <a:latin typeface="Times"/>
                <a:ea typeface="Times"/>
                <a:cs typeface="Times"/>
                <a:sym typeface="Times"/>
              </a:defRPr>
            </a:lvl8pPr>
            <a:lvl9pPr marL="0" lvl="8" indent="0" algn="r">
              <a:spcBef>
                <a:spcPts val="0"/>
              </a:spcBef>
              <a:buNone/>
              <a:defRPr sz="1867">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7"/>
        <p:cNvGrpSpPr/>
        <p:nvPr/>
      </p:nvGrpSpPr>
      <p:grpSpPr>
        <a:xfrm>
          <a:off x="0" y="0"/>
          <a:ext cx="0" cy="0"/>
          <a:chOff x="0" y="0"/>
          <a:chExt cx="0" cy="0"/>
        </a:xfrm>
      </p:grpSpPr>
      <p:sp>
        <p:nvSpPr>
          <p:cNvPr id="398" name="Google Shape;398;p7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 name="Google Shape;399;p7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7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1"/>
        <p:cNvGrpSpPr/>
        <p:nvPr/>
      </p:nvGrpSpPr>
      <p:grpSpPr>
        <a:xfrm>
          <a:off x="0" y="0"/>
          <a:ext cx="0" cy="0"/>
          <a:chOff x="0" y="0"/>
          <a:chExt cx="0" cy="0"/>
        </a:xfrm>
      </p:grpSpPr>
      <p:sp>
        <p:nvSpPr>
          <p:cNvPr id="402" name="Google Shape;402;p73"/>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3" name="Google Shape;403;p7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7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7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6"/>
        <p:cNvGrpSpPr/>
        <p:nvPr/>
      </p:nvGrpSpPr>
      <p:grpSpPr>
        <a:xfrm>
          <a:off x="0" y="0"/>
          <a:ext cx="0" cy="0"/>
          <a:chOff x="0" y="0"/>
          <a:chExt cx="0" cy="0"/>
        </a:xfrm>
      </p:grpSpPr>
      <p:sp>
        <p:nvSpPr>
          <p:cNvPr id="407" name="Google Shape;407;p7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8" name="Google Shape;408;p7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Times New Roman"/>
              <a:buNone/>
              <a:defRPr sz="2400"/>
            </a:lvl1pPr>
            <a:lvl2pPr lvl="1" algn="ctr">
              <a:spcBef>
                <a:spcPts val="400"/>
              </a:spcBef>
              <a:spcAft>
                <a:spcPts val="0"/>
              </a:spcAft>
              <a:buClr>
                <a:schemeClr val="dk1"/>
              </a:buClr>
              <a:buSzPts val="2000"/>
              <a:buFont typeface="Times New Roman"/>
              <a:buNone/>
              <a:defRPr sz="2000"/>
            </a:lvl2pPr>
            <a:lvl3pPr lvl="2" algn="ctr">
              <a:spcBef>
                <a:spcPts val="360"/>
              </a:spcBef>
              <a:spcAft>
                <a:spcPts val="0"/>
              </a:spcAft>
              <a:buClr>
                <a:schemeClr val="dk1"/>
              </a:buClr>
              <a:buSzPts val="1800"/>
              <a:buFont typeface="Times New Roman"/>
              <a:buNone/>
              <a:defRPr sz="1800"/>
            </a:lvl3pPr>
            <a:lvl4pPr lvl="3" algn="ctr">
              <a:spcBef>
                <a:spcPts val="320"/>
              </a:spcBef>
              <a:spcAft>
                <a:spcPts val="0"/>
              </a:spcAft>
              <a:buClr>
                <a:schemeClr val="dk1"/>
              </a:buClr>
              <a:buSzPts val="1600"/>
              <a:buFont typeface="Times New Roman"/>
              <a:buNone/>
              <a:defRPr sz="1600"/>
            </a:lvl4pPr>
            <a:lvl5pPr lvl="4" algn="ctr">
              <a:spcBef>
                <a:spcPts val="320"/>
              </a:spcBef>
              <a:spcAft>
                <a:spcPts val="0"/>
              </a:spcAft>
              <a:buClr>
                <a:schemeClr val="dk1"/>
              </a:buClr>
              <a:buSzPts val="1600"/>
              <a:buFont typeface="Times New Roman"/>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9" name="Google Shape;409;p7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 name="Google Shape;410;p7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 name="Google Shape;411;p7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Times New Roman"/>
                <a:ea typeface="Times New Roman"/>
                <a:cs typeface="Times New Roman"/>
                <a:sym typeface="Times New Roman"/>
              </a:defRPr>
            </a:lvl1pPr>
            <a:lvl2pPr marL="0" lvl="1" indent="0" algn="r">
              <a:spcBef>
                <a:spcPts val="0"/>
              </a:spcBef>
              <a:buNone/>
              <a:defRPr sz="1400">
                <a:solidFill>
                  <a:schemeClr val="dk1"/>
                </a:solidFill>
                <a:latin typeface="Times New Roman"/>
                <a:ea typeface="Times New Roman"/>
                <a:cs typeface="Times New Roman"/>
                <a:sym typeface="Times New Roman"/>
              </a:defRPr>
            </a:lvl2pPr>
            <a:lvl3pPr marL="0" lvl="2" indent="0" algn="r">
              <a:spcBef>
                <a:spcPts val="0"/>
              </a:spcBef>
              <a:buNone/>
              <a:defRPr sz="1400">
                <a:solidFill>
                  <a:schemeClr val="dk1"/>
                </a:solidFill>
                <a:latin typeface="Times New Roman"/>
                <a:ea typeface="Times New Roman"/>
                <a:cs typeface="Times New Roman"/>
                <a:sym typeface="Times New Roman"/>
              </a:defRPr>
            </a:lvl3pPr>
            <a:lvl4pPr marL="0" lvl="3" indent="0" algn="r">
              <a:spcBef>
                <a:spcPts val="0"/>
              </a:spcBef>
              <a:buNone/>
              <a:defRPr sz="1400">
                <a:solidFill>
                  <a:schemeClr val="dk1"/>
                </a:solidFill>
                <a:latin typeface="Times New Roman"/>
                <a:ea typeface="Times New Roman"/>
                <a:cs typeface="Times New Roman"/>
                <a:sym typeface="Times New Roman"/>
              </a:defRPr>
            </a:lvl4pPr>
            <a:lvl5pPr marL="0" lvl="4" indent="0" algn="r">
              <a:spcBef>
                <a:spcPts val="0"/>
              </a:spcBef>
              <a:buNone/>
              <a:defRPr sz="1400">
                <a:solidFill>
                  <a:schemeClr val="dk1"/>
                </a:solidFill>
                <a:latin typeface="Times New Roman"/>
                <a:ea typeface="Times New Roman"/>
                <a:cs typeface="Times New Roman"/>
                <a:sym typeface="Times New Roman"/>
              </a:defRPr>
            </a:lvl5pPr>
            <a:lvl6pPr marL="0" lvl="5" indent="0" algn="r">
              <a:spcBef>
                <a:spcPts val="0"/>
              </a:spcBef>
              <a:buNone/>
              <a:defRPr sz="1400">
                <a:solidFill>
                  <a:schemeClr val="dk1"/>
                </a:solidFill>
                <a:latin typeface="Times New Roman"/>
                <a:ea typeface="Times New Roman"/>
                <a:cs typeface="Times New Roman"/>
                <a:sym typeface="Times New Roman"/>
              </a:defRPr>
            </a:lvl6pPr>
            <a:lvl7pPr marL="0" lvl="6" indent="0" algn="r">
              <a:spcBef>
                <a:spcPts val="0"/>
              </a:spcBef>
              <a:buNone/>
              <a:defRPr sz="1400">
                <a:solidFill>
                  <a:schemeClr val="dk1"/>
                </a:solidFill>
                <a:latin typeface="Times New Roman"/>
                <a:ea typeface="Times New Roman"/>
                <a:cs typeface="Times New Roman"/>
                <a:sym typeface="Times New Roman"/>
              </a:defRPr>
            </a:lvl7pPr>
            <a:lvl8pPr marL="0" lvl="7" indent="0" algn="r">
              <a:spcBef>
                <a:spcPts val="0"/>
              </a:spcBef>
              <a:buNone/>
              <a:defRPr sz="1400">
                <a:solidFill>
                  <a:schemeClr val="dk1"/>
                </a:solidFill>
                <a:latin typeface="Times New Roman"/>
                <a:ea typeface="Times New Roman"/>
                <a:cs typeface="Times New Roman"/>
                <a:sym typeface="Times New Roman"/>
              </a:defRPr>
            </a:lvl8pPr>
            <a:lvl9pPr marL="0" lvl="8" indent="0" algn="r">
              <a:spcBef>
                <a:spcPts val="0"/>
              </a:spcBef>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2"/>
        <p:cNvGrpSpPr/>
        <p:nvPr/>
      </p:nvGrpSpPr>
      <p:grpSpPr>
        <a:xfrm>
          <a:off x="0" y="0"/>
          <a:ext cx="0" cy="0"/>
          <a:chOff x="0" y="0"/>
          <a:chExt cx="0" cy="0"/>
        </a:xfrm>
      </p:grpSpPr>
      <p:sp>
        <p:nvSpPr>
          <p:cNvPr id="413" name="Google Shape;413;p75"/>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4" name="Google Shape;414;p75"/>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7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7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7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Times New Roman"/>
                <a:ea typeface="Times New Roman"/>
                <a:cs typeface="Times New Roman"/>
                <a:sym typeface="Times New Roman"/>
              </a:defRPr>
            </a:lvl1pPr>
            <a:lvl2pPr marL="0" lvl="1" indent="0" algn="r">
              <a:spcBef>
                <a:spcPts val="0"/>
              </a:spcBef>
              <a:buNone/>
              <a:defRPr sz="1400">
                <a:solidFill>
                  <a:schemeClr val="dk1"/>
                </a:solidFill>
                <a:latin typeface="Times New Roman"/>
                <a:ea typeface="Times New Roman"/>
                <a:cs typeface="Times New Roman"/>
                <a:sym typeface="Times New Roman"/>
              </a:defRPr>
            </a:lvl2pPr>
            <a:lvl3pPr marL="0" lvl="2" indent="0" algn="r">
              <a:spcBef>
                <a:spcPts val="0"/>
              </a:spcBef>
              <a:buNone/>
              <a:defRPr sz="1400">
                <a:solidFill>
                  <a:schemeClr val="dk1"/>
                </a:solidFill>
                <a:latin typeface="Times New Roman"/>
                <a:ea typeface="Times New Roman"/>
                <a:cs typeface="Times New Roman"/>
                <a:sym typeface="Times New Roman"/>
              </a:defRPr>
            </a:lvl3pPr>
            <a:lvl4pPr marL="0" lvl="3" indent="0" algn="r">
              <a:spcBef>
                <a:spcPts val="0"/>
              </a:spcBef>
              <a:buNone/>
              <a:defRPr sz="1400">
                <a:solidFill>
                  <a:schemeClr val="dk1"/>
                </a:solidFill>
                <a:latin typeface="Times New Roman"/>
                <a:ea typeface="Times New Roman"/>
                <a:cs typeface="Times New Roman"/>
                <a:sym typeface="Times New Roman"/>
              </a:defRPr>
            </a:lvl4pPr>
            <a:lvl5pPr marL="0" lvl="4" indent="0" algn="r">
              <a:spcBef>
                <a:spcPts val="0"/>
              </a:spcBef>
              <a:buNone/>
              <a:defRPr sz="1400">
                <a:solidFill>
                  <a:schemeClr val="dk1"/>
                </a:solidFill>
                <a:latin typeface="Times New Roman"/>
                <a:ea typeface="Times New Roman"/>
                <a:cs typeface="Times New Roman"/>
                <a:sym typeface="Times New Roman"/>
              </a:defRPr>
            </a:lvl5pPr>
            <a:lvl6pPr marL="0" lvl="5" indent="0" algn="r">
              <a:spcBef>
                <a:spcPts val="0"/>
              </a:spcBef>
              <a:buNone/>
              <a:defRPr sz="1400">
                <a:solidFill>
                  <a:schemeClr val="dk1"/>
                </a:solidFill>
                <a:latin typeface="Times New Roman"/>
                <a:ea typeface="Times New Roman"/>
                <a:cs typeface="Times New Roman"/>
                <a:sym typeface="Times New Roman"/>
              </a:defRPr>
            </a:lvl6pPr>
            <a:lvl7pPr marL="0" lvl="6" indent="0" algn="r">
              <a:spcBef>
                <a:spcPts val="0"/>
              </a:spcBef>
              <a:buNone/>
              <a:defRPr sz="1400">
                <a:solidFill>
                  <a:schemeClr val="dk1"/>
                </a:solidFill>
                <a:latin typeface="Times New Roman"/>
                <a:ea typeface="Times New Roman"/>
                <a:cs typeface="Times New Roman"/>
                <a:sym typeface="Times New Roman"/>
              </a:defRPr>
            </a:lvl7pPr>
            <a:lvl8pPr marL="0" lvl="7" indent="0" algn="r">
              <a:spcBef>
                <a:spcPts val="0"/>
              </a:spcBef>
              <a:buNone/>
              <a:defRPr sz="1400">
                <a:solidFill>
                  <a:schemeClr val="dk1"/>
                </a:solidFill>
                <a:latin typeface="Times New Roman"/>
                <a:ea typeface="Times New Roman"/>
                <a:cs typeface="Times New Roman"/>
                <a:sym typeface="Times New Roman"/>
              </a:defRPr>
            </a:lvl8pPr>
            <a:lvl9pPr marL="0" lvl="8" indent="0" algn="r">
              <a:spcBef>
                <a:spcPts val="0"/>
              </a:spcBef>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8"/>
        <p:cNvGrpSpPr/>
        <p:nvPr/>
      </p:nvGrpSpPr>
      <p:grpSpPr>
        <a:xfrm>
          <a:off x="0" y="0"/>
          <a:ext cx="0" cy="0"/>
          <a:chOff x="0" y="0"/>
          <a:chExt cx="0" cy="0"/>
        </a:xfrm>
      </p:grpSpPr>
      <p:sp>
        <p:nvSpPr>
          <p:cNvPr id="419" name="Google Shape;419;p76"/>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0" name="Google Shape;420;p76"/>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Times New Roman"/>
              <a:buNone/>
              <a:defRPr sz="2400"/>
            </a:lvl1pPr>
            <a:lvl2pPr marL="914400" lvl="1" indent="-228600" algn="l">
              <a:spcBef>
                <a:spcPts val="400"/>
              </a:spcBef>
              <a:spcAft>
                <a:spcPts val="0"/>
              </a:spcAft>
              <a:buClr>
                <a:schemeClr val="dk1"/>
              </a:buClr>
              <a:buSzPts val="2000"/>
              <a:buFont typeface="Times New Roman"/>
              <a:buNone/>
              <a:defRPr sz="2000"/>
            </a:lvl2pPr>
            <a:lvl3pPr marL="1371600" lvl="2" indent="-228600" algn="l">
              <a:spcBef>
                <a:spcPts val="360"/>
              </a:spcBef>
              <a:spcAft>
                <a:spcPts val="0"/>
              </a:spcAft>
              <a:buClr>
                <a:schemeClr val="dk1"/>
              </a:buClr>
              <a:buSzPts val="1800"/>
              <a:buFont typeface="Times New Roman"/>
              <a:buNone/>
              <a:defRPr sz="1800"/>
            </a:lvl3pPr>
            <a:lvl4pPr marL="1828800" lvl="3" indent="-228600" algn="l">
              <a:spcBef>
                <a:spcPts val="320"/>
              </a:spcBef>
              <a:spcAft>
                <a:spcPts val="0"/>
              </a:spcAft>
              <a:buClr>
                <a:schemeClr val="dk1"/>
              </a:buClr>
              <a:buSzPts val="1600"/>
              <a:buFont typeface="Times New Roman"/>
              <a:buNone/>
              <a:defRPr sz="1600"/>
            </a:lvl4pPr>
            <a:lvl5pPr marL="2286000" lvl="4" indent="-228600" algn="l">
              <a:spcBef>
                <a:spcPts val="320"/>
              </a:spcBef>
              <a:spcAft>
                <a:spcPts val="0"/>
              </a:spcAft>
              <a:buClr>
                <a:schemeClr val="dk1"/>
              </a:buClr>
              <a:buSzPts val="1600"/>
              <a:buFont typeface="Times New Roman"/>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421" name="Google Shape;421;p7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7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7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Times New Roman"/>
                <a:ea typeface="Times New Roman"/>
                <a:cs typeface="Times New Roman"/>
                <a:sym typeface="Times New Roman"/>
              </a:defRPr>
            </a:lvl1pPr>
            <a:lvl2pPr marL="0" lvl="1" indent="0" algn="r">
              <a:spcBef>
                <a:spcPts val="0"/>
              </a:spcBef>
              <a:buNone/>
              <a:defRPr sz="1400">
                <a:solidFill>
                  <a:schemeClr val="dk1"/>
                </a:solidFill>
                <a:latin typeface="Times New Roman"/>
                <a:ea typeface="Times New Roman"/>
                <a:cs typeface="Times New Roman"/>
                <a:sym typeface="Times New Roman"/>
              </a:defRPr>
            </a:lvl2pPr>
            <a:lvl3pPr marL="0" lvl="2" indent="0" algn="r">
              <a:spcBef>
                <a:spcPts val="0"/>
              </a:spcBef>
              <a:buNone/>
              <a:defRPr sz="1400">
                <a:solidFill>
                  <a:schemeClr val="dk1"/>
                </a:solidFill>
                <a:latin typeface="Times New Roman"/>
                <a:ea typeface="Times New Roman"/>
                <a:cs typeface="Times New Roman"/>
                <a:sym typeface="Times New Roman"/>
              </a:defRPr>
            </a:lvl3pPr>
            <a:lvl4pPr marL="0" lvl="3" indent="0" algn="r">
              <a:spcBef>
                <a:spcPts val="0"/>
              </a:spcBef>
              <a:buNone/>
              <a:defRPr sz="1400">
                <a:solidFill>
                  <a:schemeClr val="dk1"/>
                </a:solidFill>
                <a:latin typeface="Times New Roman"/>
                <a:ea typeface="Times New Roman"/>
                <a:cs typeface="Times New Roman"/>
                <a:sym typeface="Times New Roman"/>
              </a:defRPr>
            </a:lvl4pPr>
            <a:lvl5pPr marL="0" lvl="4" indent="0" algn="r">
              <a:spcBef>
                <a:spcPts val="0"/>
              </a:spcBef>
              <a:buNone/>
              <a:defRPr sz="1400">
                <a:solidFill>
                  <a:schemeClr val="dk1"/>
                </a:solidFill>
                <a:latin typeface="Times New Roman"/>
                <a:ea typeface="Times New Roman"/>
                <a:cs typeface="Times New Roman"/>
                <a:sym typeface="Times New Roman"/>
              </a:defRPr>
            </a:lvl5pPr>
            <a:lvl6pPr marL="0" lvl="5" indent="0" algn="r">
              <a:spcBef>
                <a:spcPts val="0"/>
              </a:spcBef>
              <a:buNone/>
              <a:defRPr sz="1400">
                <a:solidFill>
                  <a:schemeClr val="dk1"/>
                </a:solidFill>
                <a:latin typeface="Times New Roman"/>
                <a:ea typeface="Times New Roman"/>
                <a:cs typeface="Times New Roman"/>
                <a:sym typeface="Times New Roman"/>
              </a:defRPr>
            </a:lvl6pPr>
            <a:lvl7pPr marL="0" lvl="6" indent="0" algn="r">
              <a:spcBef>
                <a:spcPts val="0"/>
              </a:spcBef>
              <a:buNone/>
              <a:defRPr sz="1400">
                <a:solidFill>
                  <a:schemeClr val="dk1"/>
                </a:solidFill>
                <a:latin typeface="Times New Roman"/>
                <a:ea typeface="Times New Roman"/>
                <a:cs typeface="Times New Roman"/>
                <a:sym typeface="Times New Roman"/>
              </a:defRPr>
            </a:lvl7pPr>
            <a:lvl8pPr marL="0" lvl="7" indent="0" algn="r">
              <a:spcBef>
                <a:spcPts val="0"/>
              </a:spcBef>
              <a:buNone/>
              <a:defRPr sz="1400">
                <a:solidFill>
                  <a:schemeClr val="dk1"/>
                </a:solidFill>
                <a:latin typeface="Times New Roman"/>
                <a:ea typeface="Times New Roman"/>
                <a:cs typeface="Times New Roman"/>
                <a:sym typeface="Times New Roman"/>
              </a:defRPr>
            </a:lvl8pPr>
            <a:lvl9pPr marL="0" lvl="8" indent="0" algn="r">
              <a:spcBef>
                <a:spcPts val="0"/>
              </a:spcBef>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4"/>
        <p:cNvGrpSpPr/>
        <p:nvPr/>
      </p:nvGrpSpPr>
      <p:grpSpPr>
        <a:xfrm>
          <a:off x="0" y="0"/>
          <a:ext cx="0" cy="0"/>
          <a:chOff x="0" y="0"/>
          <a:chExt cx="0" cy="0"/>
        </a:xfrm>
      </p:grpSpPr>
      <p:sp>
        <p:nvSpPr>
          <p:cNvPr id="425" name="Google Shape;425;p77"/>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6" name="Google Shape;426;p77"/>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7" name="Google Shape;427;p77"/>
          <p:cNvSpPr txBox="1">
            <a:spLocks noGrp="1"/>
          </p:cNvSpPr>
          <p:nvPr>
            <p:ph type="body" idx="2"/>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8" name="Google Shape;428;p7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7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0" name="Google Shape;430;p7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Times New Roman"/>
                <a:ea typeface="Times New Roman"/>
                <a:cs typeface="Times New Roman"/>
                <a:sym typeface="Times New Roman"/>
              </a:defRPr>
            </a:lvl1pPr>
            <a:lvl2pPr marL="0" lvl="1" indent="0" algn="r">
              <a:spcBef>
                <a:spcPts val="0"/>
              </a:spcBef>
              <a:buNone/>
              <a:defRPr sz="1400">
                <a:solidFill>
                  <a:schemeClr val="dk1"/>
                </a:solidFill>
                <a:latin typeface="Times New Roman"/>
                <a:ea typeface="Times New Roman"/>
                <a:cs typeface="Times New Roman"/>
                <a:sym typeface="Times New Roman"/>
              </a:defRPr>
            </a:lvl2pPr>
            <a:lvl3pPr marL="0" lvl="2" indent="0" algn="r">
              <a:spcBef>
                <a:spcPts val="0"/>
              </a:spcBef>
              <a:buNone/>
              <a:defRPr sz="1400">
                <a:solidFill>
                  <a:schemeClr val="dk1"/>
                </a:solidFill>
                <a:latin typeface="Times New Roman"/>
                <a:ea typeface="Times New Roman"/>
                <a:cs typeface="Times New Roman"/>
                <a:sym typeface="Times New Roman"/>
              </a:defRPr>
            </a:lvl3pPr>
            <a:lvl4pPr marL="0" lvl="3" indent="0" algn="r">
              <a:spcBef>
                <a:spcPts val="0"/>
              </a:spcBef>
              <a:buNone/>
              <a:defRPr sz="1400">
                <a:solidFill>
                  <a:schemeClr val="dk1"/>
                </a:solidFill>
                <a:latin typeface="Times New Roman"/>
                <a:ea typeface="Times New Roman"/>
                <a:cs typeface="Times New Roman"/>
                <a:sym typeface="Times New Roman"/>
              </a:defRPr>
            </a:lvl4pPr>
            <a:lvl5pPr marL="0" lvl="4" indent="0" algn="r">
              <a:spcBef>
                <a:spcPts val="0"/>
              </a:spcBef>
              <a:buNone/>
              <a:defRPr sz="1400">
                <a:solidFill>
                  <a:schemeClr val="dk1"/>
                </a:solidFill>
                <a:latin typeface="Times New Roman"/>
                <a:ea typeface="Times New Roman"/>
                <a:cs typeface="Times New Roman"/>
                <a:sym typeface="Times New Roman"/>
              </a:defRPr>
            </a:lvl5pPr>
            <a:lvl6pPr marL="0" lvl="5" indent="0" algn="r">
              <a:spcBef>
                <a:spcPts val="0"/>
              </a:spcBef>
              <a:buNone/>
              <a:defRPr sz="1400">
                <a:solidFill>
                  <a:schemeClr val="dk1"/>
                </a:solidFill>
                <a:latin typeface="Times New Roman"/>
                <a:ea typeface="Times New Roman"/>
                <a:cs typeface="Times New Roman"/>
                <a:sym typeface="Times New Roman"/>
              </a:defRPr>
            </a:lvl6pPr>
            <a:lvl7pPr marL="0" lvl="6" indent="0" algn="r">
              <a:spcBef>
                <a:spcPts val="0"/>
              </a:spcBef>
              <a:buNone/>
              <a:defRPr sz="1400">
                <a:solidFill>
                  <a:schemeClr val="dk1"/>
                </a:solidFill>
                <a:latin typeface="Times New Roman"/>
                <a:ea typeface="Times New Roman"/>
                <a:cs typeface="Times New Roman"/>
                <a:sym typeface="Times New Roman"/>
              </a:defRPr>
            </a:lvl7pPr>
            <a:lvl8pPr marL="0" lvl="7" indent="0" algn="r">
              <a:spcBef>
                <a:spcPts val="0"/>
              </a:spcBef>
              <a:buNone/>
              <a:defRPr sz="1400">
                <a:solidFill>
                  <a:schemeClr val="dk1"/>
                </a:solidFill>
                <a:latin typeface="Times New Roman"/>
                <a:ea typeface="Times New Roman"/>
                <a:cs typeface="Times New Roman"/>
                <a:sym typeface="Times New Roman"/>
              </a:defRPr>
            </a:lvl8pPr>
            <a:lvl9pPr marL="0" lvl="8" indent="0" algn="r">
              <a:spcBef>
                <a:spcPts val="0"/>
              </a:spcBef>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1"/>
        <p:cNvGrpSpPr/>
        <p:nvPr/>
      </p:nvGrpSpPr>
      <p:grpSpPr>
        <a:xfrm>
          <a:off x="0" y="0"/>
          <a:ext cx="0" cy="0"/>
          <a:chOff x="0" y="0"/>
          <a:chExt cx="0" cy="0"/>
        </a:xfrm>
      </p:grpSpPr>
      <p:sp>
        <p:nvSpPr>
          <p:cNvPr id="432" name="Google Shape;432;p78"/>
          <p:cNvSpPr txBox="1">
            <a:spLocks noGrp="1"/>
          </p:cNvSpPr>
          <p:nvPr>
            <p:ph type="title"/>
          </p:nvPr>
        </p:nvSpPr>
        <p:spPr>
          <a:xfrm>
            <a:off x="840317" y="365126"/>
            <a:ext cx="105156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3" name="Google Shape;433;p78"/>
          <p:cNvSpPr txBox="1">
            <a:spLocks noGrp="1"/>
          </p:cNvSpPr>
          <p:nvPr>
            <p:ph type="body" idx="1"/>
          </p:nvPr>
        </p:nvSpPr>
        <p:spPr>
          <a:xfrm>
            <a:off x="840318"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4" name="Google Shape;434;p78"/>
          <p:cNvSpPr txBox="1">
            <a:spLocks noGrp="1"/>
          </p:cNvSpPr>
          <p:nvPr>
            <p:ph type="body" idx="2"/>
          </p:nvPr>
        </p:nvSpPr>
        <p:spPr>
          <a:xfrm>
            <a:off x="840318" y="2505075"/>
            <a:ext cx="5158316"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 name="Google Shape;435;p78"/>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6" name="Google Shape;436;p78"/>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7" name="Google Shape;437;p7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7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7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Times New Roman"/>
                <a:ea typeface="Times New Roman"/>
                <a:cs typeface="Times New Roman"/>
                <a:sym typeface="Times New Roman"/>
              </a:defRPr>
            </a:lvl1pPr>
            <a:lvl2pPr marL="0" lvl="1" indent="0" algn="r">
              <a:spcBef>
                <a:spcPts val="0"/>
              </a:spcBef>
              <a:buNone/>
              <a:defRPr sz="1400">
                <a:solidFill>
                  <a:schemeClr val="dk1"/>
                </a:solidFill>
                <a:latin typeface="Times New Roman"/>
                <a:ea typeface="Times New Roman"/>
                <a:cs typeface="Times New Roman"/>
                <a:sym typeface="Times New Roman"/>
              </a:defRPr>
            </a:lvl2pPr>
            <a:lvl3pPr marL="0" lvl="2" indent="0" algn="r">
              <a:spcBef>
                <a:spcPts val="0"/>
              </a:spcBef>
              <a:buNone/>
              <a:defRPr sz="1400">
                <a:solidFill>
                  <a:schemeClr val="dk1"/>
                </a:solidFill>
                <a:latin typeface="Times New Roman"/>
                <a:ea typeface="Times New Roman"/>
                <a:cs typeface="Times New Roman"/>
                <a:sym typeface="Times New Roman"/>
              </a:defRPr>
            </a:lvl3pPr>
            <a:lvl4pPr marL="0" lvl="3" indent="0" algn="r">
              <a:spcBef>
                <a:spcPts val="0"/>
              </a:spcBef>
              <a:buNone/>
              <a:defRPr sz="1400">
                <a:solidFill>
                  <a:schemeClr val="dk1"/>
                </a:solidFill>
                <a:latin typeface="Times New Roman"/>
                <a:ea typeface="Times New Roman"/>
                <a:cs typeface="Times New Roman"/>
                <a:sym typeface="Times New Roman"/>
              </a:defRPr>
            </a:lvl4pPr>
            <a:lvl5pPr marL="0" lvl="4" indent="0" algn="r">
              <a:spcBef>
                <a:spcPts val="0"/>
              </a:spcBef>
              <a:buNone/>
              <a:defRPr sz="1400">
                <a:solidFill>
                  <a:schemeClr val="dk1"/>
                </a:solidFill>
                <a:latin typeface="Times New Roman"/>
                <a:ea typeface="Times New Roman"/>
                <a:cs typeface="Times New Roman"/>
                <a:sym typeface="Times New Roman"/>
              </a:defRPr>
            </a:lvl5pPr>
            <a:lvl6pPr marL="0" lvl="5" indent="0" algn="r">
              <a:spcBef>
                <a:spcPts val="0"/>
              </a:spcBef>
              <a:buNone/>
              <a:defRPr sz="1400">
                <a:solidFill>
                  <a:schemeClr val="dk1"/>
                </a:solidFill>
                <a:latin typeface="Times New Roman"/>
                <a:ea typeface="Times New Roman"/>
                <a:cs typeface="Times New Roman"/>
                <a:sym typeface="Times New Roman"/>
              </a:defRPr>
            </a:lvl6pPr>
            <a:lvl7pPr marL="0" lvl="6" indent="0" algn="r">
              <a:spcBef>
                <a:spcPts val="0"/>
              </a:spcBef>
              <a:buNone/>
              <a:defRPr sz="1400">
                <a:solidFill>
                  <a:schemeClr val="dk1"/>
                </a:solidFill>
                <a:latin typeface="Times New Roman"/>
                <a:ea typeface="Times New Roman"/>
                <a:cs typeface="Times New Roman"/>
                <a:sym typeface="Times New Roman"/>
              </a:defRPr>
            </a:lvl7pPr>
            <a:lvl8pPr marL="0" lvl="7" indent="0" algn="r">
              <a:spcBef>
                <a:spcPts val="0"/>
              </a:spcBef>
              <a:buNone/>
              <a:defRPr sz="1400">
                <a:solidFill>
                  <a:schemeClr val="dk1"/>
                </a:solidFill>
                <a:latin typeface="Times New Roman"/>
                <a:ea typeface="Times New Roman"/>
                <a:cs typeface="Times New Roman"/>
                <a:sym typeface="Times New Roman"/>
              </a:defRPr>
            </a:lvl8pPr>
            <a:lvl9pPr marL="0" lvl="8" indent="0" algn="r">
              <a:spcBef>
                <a:spcPts val="0"/>
              </a:spcBef>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0"/>
        <p:cNvGrpSpPr/>
        <p:nvPr/>
      </p:nvGrpSpPr>
      <p:grpSpPr>
        <a:xfrm>
          <a:off x="0" y="0"/>
          <a:ext cx="0" cy="0"/>
          <a:chOff x="0" y="0"/>
          <a:chExt cx="0" cy="0"/>
        </a:xfrm>
      </p:grpSpPr>
      <p:sp>
        <p:nvSpPr>
          <p:cNvPr id="441" name="Google Shape;441;p79"/>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2" name="Google Shape;442;p79"/>
          <p:cNvSpPr txBox="1">
            <a:spLocks noGrp="1"/>
          </p:cNvSpPr>
          <p:nvPr>
            <p:ph type="body" idx="1"/>
          </p:nvPr>
        </p:nvSpPr>
        <p:spPr>
          <a:xfrm>
            <a:off x="5183717" y="987426"/>
            <a:ext cx="617220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3" name="Google Shape;443;p79"/>
          <p:cNvSpPr txBox="1">
            <a:spLocks noGrp="1"/>
          </p:cNvSpPr>
          <p:nvPr>
            <p:ph type="body" idx="2"/>
          </p:nvPr>
        </p:nvSpPr>
        <p:spPr>
          <a:xfrm>
            <a:off x="840318"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Times New Roman"/>
              <a:buNone/>
              <a:defRPr sz="1600"/>
            </a:lvl1pPr>
            <a:lvl2pPr marL="914400" lvl="1" indent="-228600" algn="l">
              <a:spcBef>
                <a:spcPts val="280"/>
              </a:spcBef>
              <a:spcAft>
                <a:spcPts val="0"/>
              </a:spcAft>
              <a:buClr>
                <a:schemeClr val="dk1"/>
              </a:buClr>
              <a:buSzPts val="1400"/>
              <a:buFont typeface="Times New Roman"/>
              <a:buNone/>
              <a:defRPr sz="1400"/>
            </a:lvl2pPr>
            <a:lvl3pPr marL="1371600" lvl="2" indent="-228600" algn="l">
              <a:spcBef>
                <a:spcPts val="240"/>
              </a:spcBef>
              <a:spcAft>
                <a:spcPts val="0"/>
              </a:spcAft>
              <a:buClr>
                <a:schemeClr val="dk1"/>
              </a:buClr>
              <a:buSzPts val="1200"/>
              <a:buFont typeface="Times New Roman"/>
              <a:buNone/>
              <a:defRPr sz="1200"/>
            </a:lvl3pPr>
            <a:lvl4pPr marL="1828800" lvl="3" indent="-228600" algn="l">
              <a:spcBef>
                <a:spcPts val="200"/>
              </a:spcBef>
              <a:spcAft>
                <a:spcPts val="0"/>
              </a:spcAft>
              <a:buClr>
                <a:schemeClr val="dk1"/>
              </a:buClr>
              <a:buSzPts val="1000"/>
              <a:buFont typeface="Times New Roman"/>
              <a:buNone/>
              <a:defRPr sz="1000"/>
            </a:lvl4pPr>
            <a:lvl5pPr marL="2286000" lvl="4" indent="-228600" algn="l">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4" name="Google Shape;444;p7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7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6" name="Google Shape;446;p7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Times New Roman"/>
                <a:ea typeface="Times New Roman"/>
                <a:cs typeface="Times New Roman"/>
                <a:sym typeface="Times New Roman"/>
              </a:defRPr>
            </a:lvl1pPr>
            <a:lvl2pPr marL="0" lvl="1" indent="0" algn="r">
              <a:spcBef>
                <a:spcPts val="0"/>
              </a:spcBef>
              <a:buNone/>
              <a:defRPr sz="1400">
                <a:solidFill>
                  <a:schemeClr val="dk1"/>
                </a:solidFill>
                <a:latin typeface="Times New Roman"/>
                <a:ea typeface="Times New Roman"/>
                <a:cs typeface="Times New Roman"/>
                <a:sym typeface="Times New Roman"/>
              </a:defRPr>
            </a:lvl2pPr>
            <a:lvl3pPr marL="0" lvl="2" indent="0" algn="r">
              <a:spcBef>
                <a:spcPts val="0"/>
              </a:spcBef>
              <a:buNone/>
              <a:defRPr sz="1400">
                <a:solidFill>
                  <a:schemeClr val="dk1"/>
                </a:solidFill>
                <a:latin typeface="Times New Roman"/>
                <a:ea typeface="Times New Roman"/>
                <a:cs typeface="Times New Roman"/>
                <a:sym typeface="Times New Roman"/>
              </a:defRPr>
            </a:lvl3pPr>
            <a:lvl4pPr marL="0" lvl="3" indent="0" algn="r">
              <a:spcBef>
                <a:spcPts val="0"/>
              </a:spcBef>
              <a:buNone/>
              <a:defRPr sz="1400">
                <a:solidFill>
                  <a:schemeClr val="dk1"/>
                </a:solidFill>
                <a:latin typeface="Times New Roman"/>
                <a:ea typeface="Times New Roman"/>
                <a:cs typeface="Times New Roman"/>
                <a:sym typeface="Times New Roman"/>
              </a:defRPr>
            </a:lvl4pPr>
            <a:lvl5pPr marL="0" lvl="4" indent="0" algn="r">
              <a:spcBef>
                <a:spcPts val="0"/>
              </a:spcBef>
              <a:buNone/>
              <a:defRPr sz="1400">
                <a:solidFill>
                  <a:schemeClr val="dk1"/>
                </a:solidFill>
                <a:latin typeface="Times New Roman"/>
                <a:ea typeface="Times New Roman"/>
                <a:cs typeface="Times New Roman"/>
                <a:sym typeface="Times New Roman"/>
              </a:defRPr>
            </a:lvl5pPr>
            <a:lvl6pPr marL="0" lvl="5" indent="0" algn="r">
              <a:spcBef>
                <a:spcPts val="0"/>
              </a:spcBef>
              <a:buNone/>
              <a:defRPr sz="1400">
                <a:solidFill>
                  <a:schemeClr val="dk1"/>
                </a:solidFill>
                <a:latin typeface="Times New Roman"/>
                <a:ea typeface="Times New Roman"/>
                <a:cs typeface="Times New Roman"/>
                <a:sym typeface="Times New Roman"/>
              </a:defRPr>
            </a:lvl6pPr>
            <a:lvl7pPr marL="0" lvl="6" indent="0" algn="r">
              <a:spcBef>
                <a:spcPts val="0"/>
              </a:spcBef>
              <a:buNone/>
              <a:defRPr sz="1400">
                <a:solidFill>
                  <a:schemeClr val="dk1"/>
                </a:solidFill>
                <a:latin typeface="Times New Roman"/>
                <a:ea typeface="Times New Roman"/>
                <a:cs typeface="Times New Roman"/>
                <a:sym typeface="Times New Roman"/>
              </a:defRPr>
            </a:lvl7pPr>
            <a:lvl8pPr marL="0" lvl="7" indent="0" algn="r">
              <a:spcBef>
                <a:spcPts val="0"/>
              </a:spcBef>
              <a:buNone/>
              <a:defRPr sz="1400">
                <a:solidFill>
                  <a:schemeClr val="dk1"/>
                </a:solidFill>
                <a:latin typeface="Times New Roman"/>
                <a:ea typeface="Times New Roman"/>
                <a:cs typeface="Times New Roman"/>
                <a:sym typeface="Times New Roman"/>
              </a:defRPr>
            </a:lvl8pPr>
            <a:lvl9pPr marL="0" lvl="8" indent="0" algn="r">
              <a:spcBef>
                <a:spcPts val="0"/>
              </a:spcBef>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7"/>
        <p:cNvGrpSpPr/>
        <p:nvPr/>
      </p:nvGrpSpPr>
      <p:grpSpPr>
        <a:xfrm>
          <a:off x="0" y="0"/>
          <a:ext cx="0" cy="0"/>
          <a:chOff x="0" y="0"/>
          <a:chExt cx="0" cy="0"/>
        </a:xfrm>
      </p:grpSpPr>
      <p:sp>
        <p:nvSpPr>
          <p:cNvPr id="448" name="Google Shape;448;p80"/>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9" name="Google Shape;449;p80"/>
          <p:cNvSpPr>
            <a:spLocks noGrp="1"/>
          </p:cNvSpPr>
          <p:nvPr>
            <p:ph type="pic" idx="2"/>
          </p:nvPr>
        </p:nvSpPr>
        <p:spPr>
          <a:xfrm>
            <a:off x="5183717" y="987426"/>
            <a:ext cx="6172200" cy="4873625"/>
          </a:xfrm>
          <a:prstGeom prst="rect">
            <a:avLst/>
          </a:prstGeom>
          <a:noFill/>
          <a:ln>
            <a:noFill/>
          </a:ln>
        </p:spPr>
      </p:sp>
      <p:sp>
        <p:nvSpPr>
          <p:cNvPr id="450" name="Google Shape;450;p80"/>
          <p:cNvSpPr txBox="1">
            <a:spLocks noGrp="1"/>
          </p:cNvSpPr>
          <p:nvPr>
            <p:ph type="body" idx="1"/>
          </p:nvPr>
        </p:nvSpPr>
        <p:spPr>
          <a:xfrm>
            <a:off x="840318"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Times New Roman"/>
              <a:buNone/>
              <a:defRPr sz="1600"/>
            </a:lvl1pPr>
            <a:lvl2pPr marL="914400" lvl="1" indent="-228600" algn="l">
              <a:spcBef>
                <a:spcPts val="280"/>
              </a:spcBef>
              <a:spcAft>
                <a:spcPts val="0"/>
              </a:spcAft>
              <a:buClr>
                <a:schemeClr val="dk1"/>
              </a:buClr>
              <a:buSzPts val="1400"/>
              <a:buFont typeface="Times New Roman"/>
              <a:buNone/>
              <a:defRPr sz="1400"/>
            </a:lvl2pPr>
            <a:lvl3pPr marL="1371600" lvl="2" indent="-228600" algn="l">
              <a:spcBef>
                <a:spcPts val="240"/>
              </a:spcBef>
              <a:spcAft>
                <a:spcPts val="0"/>
              </a:spcAft>
              <a:buClr>
                <a:schemeClr val="dk1"/>
              </a:buClr>
              <a:buSzPts val="1200"/>
              <a:buFont typeface="Times New Roman"/>
              <a:buNone/>
              <a:defRPr sz="1200"/>
            </a:lvl3pPr>
            <a:lvl4pPr marL="1828800" lvl="3" indent="-228600" algn="l">
              <a:spcBef>
                <a:spcPts val="200"/>
              </a:spcBef>
              <a:spcAft>
                <a:spcPts val="0"/>
              </a:spcAft>
              <a:buClr>
                <a:schemeClr val="dk1"/>
              </a:buClr>
              <a:buSzPts val="1000"/>
              <a:buFont typeface="Times New Roman"/>
              <a:buNone/>
              <a:defRPr sz="1000"/>
            </a:lvl4pPr>
            <a:lvl5pPr marL="2286000" lvl="4" indent="-228600" algn="l">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1" name="Google Shape;451;p8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8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8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Times New Roman"/>
                <a:ea typeface="Times New Roman"/>
                <a:cs typeface="Times New Roman"/>
                <a:sym typeface="Times New Roman"/>
              </a:defRPr>
            </a:lvl1pPr>
            <a:lvl2pPr marL="0" lvl="1" indent="0" algn="r">
              <a:spcBef>
                <a:spcPts val="0"/>
              </a:spcBef>
              <a:buNone/>
              <a:defRPr sz="1400">
                <a:solidFill>
                  <a:schemeClr val="dk1"/>
                </a:solidFill>
                <a:latin typeface="Times New Roman"/>
                <a:ea typeface="Times New Roman"/>
                <a:cs typeface="Times New Roman"/>
                <a:sym typeface="Times New Roman"/>
              </a:defRPr>
            </a:lvl2pPr>
            <a:lvl3pPr marL="0" lvl="2" indent="0" algn="r">
              <a:spcBef>
                <a:spcPts val="0"/>
              </a:spcBef>
              <a:buNone/>
              <a:defRPr sz="1400">
                <a:solidFill>
                  <a:schemeClr val="dk1"/>
                </a:solidFill>
                <a:latin typeface="Times New Roman"/>
                <a:ea typeface="Times New Roman"/>
                <a:cs typeface="Times New Roman"/>
                <a:sym typeface="Times New Roman"/>
              </a:defRPr>
            </a:lvl3pPr>
            <a:lvl4pPr marL="0" lvl="3" indent="0" algn="r">
              <a:spcBef>
                <a:spcPts val="0"/>
              </a:spcBef>
              <a:buNone/>
              <a:defRPr sz="1400">
                <a:solidFill>
                  <a:schemeClr val="dk1"/>
                </a:solidFill>
                <a:latin typeface="Times New Roman"/>
                <a:ea typeface="Times New Roman"/>
                <a:cs typeface="Times New Roman"/>
                <a:sym typeface="Times New Roman"/>
              </a:defRPr>
            </a:lvl4pPr>
            <a:lvl5pPr marL="0" lvl="4" indent="0" algn="r">
              <a:spcBef>
                <a:spcPts val="0"/>
              </a:spcBef>
              <a:buNone/>
              <a:defRPr sz="1400">
                <a:solidFill>
                  <a:schemeClr val="dk1"/>
                </a:solidFill>
                <a:latin typeface="Times New Roman"/>
                <a:ea typeface="Times New Roman"/>
                <a:cs typeface="Times New Roman"/>
                <a:sym typeface="Times New Roman"/>
              </a:defRPr>
            </a:lvl5pPr>
            <a:lvl6pPr marL="0" lvl="5" indent="0" algn="r">
              <a:spcBef>
                <a:spcPts val="0"/>
              </a:spcBef>
              <a:buNone/>
              <a:defRPr sz="1400">
                <a:solidFill>
                  <a:schemeClr val="dk1"/>
                </a:solidFill>
                <a:latin typeface="Times New Roman"/>
                <a:ea typeface="Times New Roman"/>
                <a:cs typeface="Times New Roman"/>
                <a:sym typeface="Times New Roman"/>
              </a:defRPr>
            </a:lvl6pPr>
            <a:lvl7pPr marL="0" lvl="6" indent="0" algn="r">
              <a:spcBef>
                <a:spcPts val="0"/>
              </a:spcBef>
              <a:buNone/>
              <a:defRPr sz="1400">
                <a:solidFill>
                  <a:schemeClr val="dk1"/>
                </a:solidFill>
                <a:latin typeface="Times New Roman"/>
                <a:ea typeface="Times New Roman"/>
                <a:cs typeface="Times New Roman"/>
                <a:sym typeface="Times New Roman"/>
              </a:defRPr>
            </a:lvl7pPr>
            <a:lvl8pPr marL="0" lvl="7" indent="0" algn="r">
              <a:spcBef>
                <a:spcPts val="0"/>
              </a:spcBef>
              <a:buNone/>
              <a:defRPr sz="1400">
                <a:solidFill>
                  <a:schemeClr val="dk1"/>
                </a:solidFill>
                <a:latin typeface="Times New Roman"/>
                <a:ea typeface="Times New Roman"/>
                <a:cs typeface="Times New Roman"/>
                <a:sym typeface="Times New Roman"/>
              </a:defRPr>
            </a:lvl8pPr>
            <a:lvl9pPr marL="0" lvl="8" indent="0" algn="r">
              <a:spcBef>
                <a:spcPts val="0"/>
              </a:spcBef>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54"/>
        <p:cNvGrpSpPr/>
        <p:nvPr/>
      </p:nvGrpSpPr>
      <p:grpSpPr>
        <a:xfrm>
          <a:off x="0" y="0"/>
          <a:ext cx="0" cy="0"/>
          <a:chOff x="0" y="0"/>
          <a:chExt cx="0" cy="0"/>
        </a:xfrm>
      </p:grpSpPr>
      <p:sp>
        <p:nvSpPr>
          <p:cNvPr id="455" name="Google Shape;455;p81"/>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6" name="Google Shape;456;p81"/>
          <p:cNvSpPr txBox="1">
            <a:spLocks noGrp="1"/>
          </p:cNvSpPr>
          <p:nvPr>
            <p:ph type="body" idx="1"/>
          </p:nvPr>
        </p:nvSpPr>
        <p:spPr>
          <a:xfrm rot="5400000">
            <a:off x="4038600" y="-1143000"/>
            <a:ext cx="4114800" cy="10363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7" name="Google Shape;457;p8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8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8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Times New Roman"/>
                <a:ea typeface="Times New Roman"/>
                <a:cs typeface="Times New Roman"/>
                <a:sym typeface="Times New Roman"/>
              </a:defRPr>
            </a:lvl1pPr>
            <a:lvl2pPr marL="0" lvl="1" indent="0" algn="r">
              <a:spcBef>
                <a:spcPts val="0"/>
              </a:spcBef>
              <a:buNone/>
              <a:defRPr sz="1400">
                <a:solidFill>
                  <a:schemeClr val="dk1"/>
                </a:solidFill>
                <a:latin typeface="Times New Roman"/>
                <a:ea typeface="Times New Roman"/>
                <a:cs typeface="Times New Roman"/>
                <a:sym typeface="Times New Roman"/>
              </a:defRPr>
            </a:lvl2pPr>
            <a:lvl3pPr marL="0" lvl="2" indent="0" algn="r">
              <a:spcBef>
                <a:spcPts val="0"/>
              </a:spcBef>
              <a:buNone/>
              <a:defRPr sz="1400">
                <a:solidFill>
                  <a:schemeClr val="dk1"/>
                </a:solidFill>
                <a:latin typeface="Times New Roman"/>
                <a:ea typeface="Times New Roman"/>
                <a:cs typeface="Times New Roman"/>
                <a:sym typeface="Times New Roman"/>
              </a:defRPr>
            </a:lvl3pPr>
            <a:lvl4pPr marL="0" lvl="3" indent="0" algn="r">
              <a:spcBef>
                <a:spcPts val="0"/>
              </a:spcBef>
              <a:buNone/>
              <a:defRPr sz="1400">
                <a:solidFill>
                  <a:schemeClr val="dk1"/>
                </a:solidFill>
                <a:latin typeface="Times New Roman"/>
                <a:ea typeface="Times New Roman"/>
                <a:cs typeface="Times New Roman"/>
                <a:sym typeface="Times New Roman"/>
              </a:defRPr>
            </a:lvl4pPr>
            <a:lvl5pPr marL="0" lvl="4" indent="0" algn="r">
              <a:spcBef>
                <a:spcPts val="0"/>
              </a:spcBef>
              <a:buNone/>
              <a:defRPr sz="1400">
                <a:solidFill>
                  <a:schemeClr val="dk1"/>
                </a:solidFill>
                <a:latin typeface="Times New Roman"/>
                <a:ea typeface="Times New Roman"/>
                <a:cs typeface="Times New Roman"/>
                <a:sym typeface="Times New Roman"/>
              </a:defRPr>
            </a:lvl5pPr>
            <a:lvl6pPr marL="0" lvl="5" indent="0" algn="r">
              <a:spcBef>
                <a:spcPts val="0"/>
              </a:spcBef>
              <a:buNone/>
              <a:defRPr sz="1400">
                <a:solidFill>
                  <a:schemeClr val="dk1"/>
                </a:solidFill>
                <a:latin typeface="Times New Roman"/>
                <a:ea typeface="Times New Roman"/>
                <a:cs typeface="Times New Roman"/>
                <a:sym typeface="Times New Roman"/>
              </a:defRPr>
            </a:lvl6pPr>
            <a:lvl7pPr marL="0" lvl="6" indent="0" algn="r">
              <a:spcBef>
                <a:spcPts val="0"/>
              </a:spcBef>
              <a:buNone/>
              <a:defRPr sz="1400">
                <a:solidFill>
                  <a:schemeClr val="dk1"/>
                </a:solidFill>
                <a:latin typeface="Times New Roman"/>
                <a:ea typeface="Times New Roman"/>
                <a:cs typeface="Times New Roman"/>
                <a:sym typeface="Times New Roman"/>
              </a:defRPr>
            </a:lvl7pPr>
            <a:lvl8pPr marL="0" lvl="7" indent="0" algn="r">
              <a:spcBef>
                <a:spcPts val="0"/>
              </a:spcBef>
              <a:buNone/>
              <a:defRPr sz="1400">
                <a:solidFill>
                  <a:schemeClr val="dk1"/>
                </a:solidFill>
                <a:latin typeface="Times New Roman"/>
                <a:ea typeface="Times New Roman"/>
                <a:cs typeface="Times New Roman"/>
                <a:sym typeface="Times New Roman"/>
              </a:defRPr>
            </a:lvl8pPr>
            <a:lvl9pPr marL="0" lvl="8" indent="0" algn="r">
              <a:spcBef>
                <a:spcPts val="0"/>
              </a:spcBef>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0"/>
        <p:cNvGrpSpPr/>
        <p:nvPr/>
      </p:nvGrpSpPr>
      <p:grpSpPr>
        <a:xfrm>
          <a:off x="0" y="0"/>
          <a:ext cx="0" cy="0"/>
          <a:chOff x="0" y="0"/>
          <a:chExt cx="0" cy="0"/>
        </a:xfrm>
      </p:grpSpPr>
      <p:sp>
        <p:nvSpPr>
          <p:cNvPr id="461" name="Google Shape;461;p82"/>
          <p:cNvSpPr txBox="1">
            <a:spLocks noGrp="1"/>
          </p:cNvSpPr>
          <p:nvPr>
            <p:ph type="title"/>
          </p:nvPr>
        </p:nvSpPr>
        <p:spPr>
          <a:xfrm rot="5400000">
            <a:off x="7239000" y="2057400"/>
            <a:ext cx="5486400" cy="2590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2" name="Google Shape;462;p82"/>
          <p:cNvSpPr txBox="1">
            <a:spLocks noGrp="1"/>
          </p:cNvSpPr>
          <p:nvPr>
            <p:ph type="body" idx="1"/>
          </p:nvPr>
        </p:nvSpPr>
        <p:spPr>
          <a:xfrm rot="5400000">
            <a:off x="1955800" y="-431800"/>
            <a:ext cx="5486400" cy="756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3" name="Google Shape;463;p8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4" name="Google Shape;464;p8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8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Times New Roman"/>
                <a:ea typeface="Times New Roman"/>
                <a:cs typeface="Times New Roman"/>
                <a:sym typeface="Times New Roman"/>
              </a:defRPr>
            </a:lvl1pPr>
            <a:lvl2pPr marL="0" lvl="1" indent="0" algn="r">
              <a:spcBef>
                <a:spcPts val="0"/>
              </a:spcBef>
              <a:buNone/>
              <a:defRPr sz="1400">
                <a:solidFill>
                  <a:schemeClr val="dk1"/>
                </a:solidFill>
                <a:latin typeface="Times New Roman"/>
                <a:ea typeface="Times New Roman"/>
                <a:cs typeface="Times New Roman"/>
                <a:sym typeface="Times New Roman"/>
              </a:defRPr>
            </a:lvl2pPr>
            <a:lvl3pPr marL="0" lvl="2" indent="0" algn="r">
              <a:spcBef>
                <a:spcPts val="0"/>
              </a:spcBef>
              <a:buNone/>
              <a:defRPr sz="1400">
                <a:solidFill>
                  <a:schemeClr val="dk1"/>
                </a:solidFill>
                <a:latin typeface="Times New Roman"/>
                <a:ea typeface="Times New Roman"/>
                <a:cs typeface="Times New Roman"/>
                <a:sym typeface="Times New Roman"/>
              </a:defRPr>
            </a:lvl3pPr>
            <a:lvl4pPr marL="0" lvl="3" indent="0" algn="r">
              <a:spcBef>
                <a:spcPts val="0"/>
              </a:spcBef>
              <a:buNone/>
              <a:defRPr sz="1400">
                <a:solidFill>
                  <a:schemeClr val="dk1"/>
                </a:solidFill>
                <a:latin typeface="Times New Roman"/>
                <a:ea typeface="Times New Roman"/>
                <a:cs typeface="Times New Roman"/>
                <a:sym typeface="Times New Roman"/>
              </a:defRPr>
            </a:lvl4pPr>
            <a:lvl5pPr marL="0" lvl="4" indent="0" algn="r">
              <a:spcBef>
                <a:spcPts val="0"/>
              </a:spcBef>
              <a:buNone/>
              <a:defRPr sz="1400">
                <a:solidFill>
                  <a:schemeClr val="dk1"/>
                </a:solidFill>
                <a:latin typeface="Times New Roman"/>
                <a:ea typeface="Times New Roman"/>
                <a:cs typeface="Times New Roman"/>
                <a:sym typeface="Times New Roman"/>
              </a:defRPr>
            </a:lvl5pPr>
            <a:lvl6pPr marL="0" lvl="5" indent="0" algn="r">
              <a:spcBef>
                <a:spcPts val="0"/>
              </a:spcBef>
              <a:buNone/>
              <a:defRPr sz="1400">
                <a:solidFill>
                  <a:schemeClr val="dk1"/>
                </a:solidFill>
                <a:latin typeface="Times New Roman"/>
                <a:ea typeface="Times New Roman"/>
                <a:cs typeface="Times New Roman"/>
                <a:sym typeface="Times New Roman"/>
              </a:defRPr>
            </a:lvl6pPr>
            <a:lvl7pPr marL="0" lvl="6" indent="0" algn="r">
              <a:spcBef>
                <a:spcPts val="0"/>
              </a:spcBef>
              <a:buNone/>
              <a:defRPr sz="1400">
                <a:solidFill>
                  <a:schemeClr val="dk1"/>
                </a:solidFill>
                <a:latin typeface="Times New Roman"/>
                <a:ea typeface="Times New Roman"/>
                <a:cs typeface="Times New Roman"/>
                <a:sym typeface="Times New Roman"/>
              </a:defRPr>
            </a:lvl7pPr>
            <a:lvl8pPr marL="0" lvl="7" indent="0" algn="r">
              <a:spcBef>
                <a:spcPts val="0"/>
              </a:spcBef>
              <a:buNone/>
              <a:defRPr sz="1400">
                <a:solidFill>
                  <a:schemeClr val="dk1"/>
                </a:solidFill>
                <a:latin typeface="Times New Roman"/>
                <a:ea typeface="Times New Roman"/>
                <a:cs typeface="Times New Roman"/>
                <a:sym typeface="Times New Roman"/>
              </a:defRPr>
            </a:lvl8pPr>
            <a:lvl9pPr marL="0" lvl="8" indent="0" algn="r">
              <a:spcBef>
                <a:spcPts val="0"/>
              </a:spcBef>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2.jpg"/><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1" name="Google Shape;161;p25"/>
          <p:cNvSpPr/>
          <p:nvPr/>
        </p:nvSpPr>
        <p:spPr>
          <a:xfrm>
            <a:off x="234696" y="237744"/>
            <a:ext cx="11722608" cy="6382512"/>
          </a:xfrm>
          <a:prstGeom prst="rect">
            <a:avLst/>
          </a:prstGeom>
          <a:solidFill>
            <a:srgbClr val="BFBFB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5"/>
          <p:cNvSpPr/>
          <p:nvPr/>
        </p:nvSpPr>
        <p:spPr>
          <a:xfrm>
            <a:off x="371856" y="374904"/>
            <a:ext cx="11448288" cy="6108192"/>
          </a:xfrm>
          <a:prstGeom prst="rect">
            <a:avLst/>
          </a:prstGeom>
          <a:noFill/>
          <a:ln w="9525" cap="sq" cmpd="sng">
            <a:solidFill>
              <a:srgbClr val="26262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3600"/>
              <a:buFont typeface="Arial"/>
              <a:buNone/>
              <a:defRPr sz="3600" b="0"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4" name="Google Shape;164;p25"/>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lvl1pPr marL="457200" marR="0" lvl="0" indent="-317500" algn="l" rtl="0">
              <a:lnSpc>
                <a:spcPct val="120000"/>
              </a:lnSpc>
              <a:spcBef>
                <a:spcPts val="9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1pPr>
            <a:lvl2pPr marL="914400" marR="0" lvl="1" indent="-304800" algn="l" rtl="0">
              <a:lnSpc>
                <a:spcPct val="120000"/>
              </a:lnSpc>
              <a:spcBef>
                <a:spcPts val="500"/>
              </a:spcBef>
              <a:spcAft>
                <a:spcPts val="0"/>
              </a:spcAft>
              <a:buClr>
                <a:srgbClr val="262626"/>
              </a:buClr>
              <a:buSzPts val="1200"/>
              <a:buFont typeface="Garamond"/>
              <a:buChar char="◦"/>
              <a:defRPr sz="1200" b="0" i="0" u="none" strike="noStrike" cap="none">
                <a:solidFill>
                  <a:schemeClr val="dk1"/>
                </a:solidFill>
                <a:latin typeface="Arial"/>
                <a:ea typeface="Arial"/>
                <a:cs typeface="Arial"/>
                <a:sym typeface="Arial"/>
              </a:defRPr>
            </a:lvl2pPr>
            <a:lvl3pPr marL="1371600" marR="0" lvl="2" indent="-298450" algn="l" rtl="0">
              <a:lnSpc>
                <a:spcPct val="120000"/>
              </a:lnSpc>
              <a:spcBef>
                <a:spcPts val="500"/>
              </a:spcBef>
              <a:spcAft>
                <a:spcPts val="0"/>
              </a:spcAft>
              <a:buClr>
                <a:srgbClr val="262626"/>
              </a:buClr>
              <a:buSzPts val="1100"/>
              <a:buFont typeface="Garamond"/>
              <a:buChar char="◦"/>
              <a:defRPr sz="1100" b="0" i="0" u="none" strike="noStrike" cap="none">
                <a:solidFill>
                  <a:schemeClr val="dk1"/>
                </a:solidFill>
                <a:latin typeface="Arial"/>
                <a:ea typeface="Arial"/>
                <a:cs typeface="Arial"/>
                <a:sym typeface="Arial"/>
              </a:defRPr>
            </a:lvl3pPr>
            <a:lvl4pPr marL="1828800" marR="0" lvl="3" indent="-298450" algn="l" rtl="0">
              <a:lnSpc>
                <a:spcPct val="120000"/>
              </a:lnSpc>
              <a:spcBef>
                <a:spcPts val="500"/>
              </a:spcBef>
              <a:spcAft>
                <a:spcPts val="0"/>
              </a:spcAft>
              <a:buClr>
                <a:srgbClr val="262626"/>
              </a:buClr>
              <a:buSzPts val="1100"/>
              <a:buFont typeface="Garamond"/>
              <a:buChar char="◦"/>
              <a:defRPr sz="1100" b="0" i="0" u="none" strike="noStrike" cap="none">
                <a:solidFill>
                  <a:schemeClr val="dk1"/>
                </a:solidFill>
                <a:latin typeface="Arial"/>
                <a:ea typeface="Arial"/>
                <a:cs typeface="Arial"/>
                <a:sym typeface="Arial"/>
              </a:defRPr>
            </a:lvl4pPr>
            <a:lvl5pPr marL="2286000" marR="0" lvl="4" indent="-298450" algn="l" rtl="0">
              <a:lnSpc>
                <a:spcPct val="120000"/>
              </a:lnSpc>
              <a:spcBef>
                <a:spcPts val="500"/>
              </a:spcBef>
              <a:spcAft>
                <a:spcPts val="0"/>
              </a:spcAft>
              <a:buClr>
                <a:srgbClr val="262626"/>
              </a:buClr>
              <a:buSzPts val="1100"/>
              <a:buFont typeface="Garamond"/>
              <a:buChar char="◦"/>
              <a:defRPr sz="1100" b="0" i="0" u="none" strike="noStrike" cap="none">
                <a:solidFill>
                  <a:schemeClr val="dk1"/>
                </a:solidFill>
                <a:latin typeface="Arial"/>
                <a:ea typeface="Arial"/>
                <a:cs typeface="Arial"/>
                <a:sym typeface="Arial"/>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9pPr>
          </a:lstStyle>
          <a:p>
            <a:endParaRPr/>
          </a:p>
        </p:txBody>
      </p:sp>
      <p:sp>
        <p:nvSpPr>
          <p:cNvPr id="165" name="Google Shape;165;p25"/>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800" b="0" i="0" u="none" strike="noStrike" cap="none">
                <a:solidFill>
                  <a:srgbClr val="3F3F3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6" name="Google Shape;166;p25"/>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800" b="0" i="0" u="none" strike="noStrike" cap="none">
                <a:solidFill>
                  <a:srgbClr val="26262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 name="Google Shape;167;p25"/>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b="0" i="0" u="none" strike="noStrike" cap="none">
                <a:solidFill>
                  <a:srgbClr val="3F3F3F"/>
                </a:solidFill>
                <a:latin typeface="Arial"/>
                <a:ea typeface="Arial"/>
                <a:cs typeface="Arial"/>
                <a:sym typeface="Arial"/>
              </a:defRPr>
            </a:lvl1pPr>
            <a:lvl2pPr marL="0" marR="0" lvl="1" indent="0" algn="r" rtl="0">
              <a:spcBef>
                <a:spcPts val="0"/>
              </a:spcBef>
              <a:buNone/>
              <a:defRPr sz="800" b="0" i="0" u="none" strike="noStrike" cap="none">
                <a:solidFill>
                  <a:srgbClr val="3F3F3F"/>
                </a:solidFill>
                <a:latin typeface="Arial"/>
                <a:ea typeface="Arial"/>
                <a:cs typeface="Arial"/>
                <a:sym typeface="Arial"/>
              </a:defRPr>
            </a:lvl2pPr>
            <a:lvl3pPr marL="0" marR="0" lvl="2" indent="0" algn="r" rtl="0">
              <a:spcBef>
                <a:spcPts val="0"/>
              </a:spcBef>
              <a:buNone/>
              <a:defRPr sz="800" b="0" i="0" u="none" strike="noStrike" cap="none">
                <a:solidFill>
                  <a:srgbClr val="3F3F3F"/>
                </a:solidFill>
                <a:latin typeface="Arial"/>
                <a:ea typeface="Arial"/>
                <a:cs typeface="Arial"/>
                <a:sym typeface="Arial"/>
              </a:defRPr>
            </a:lvl3pPr>
            <a:lvl4pPr marL="0" marR="0" lvl="3" indent="0" algn="r" rtl="0">
              <a:spcBef>
                <a:spcPts val="0"/>
              </a:spcBef>
              <a:buNone/>
              <a:defRPr sz="800" b="0" i="0" u="none" strike="noStrike" cap="none">
                <a:solidFill>
                  <a:srgbClr val="3F3F3F"/>
                </a:solidFill>
                <a:latin typeface="Arial"/>
                <a:ea typeface="Arial"/>
                <a:cs typeface="Arial"/>
                <a:sym typeface="Arial"/>
              </a:defRPr>
            </a:lvl4pPr>
            <a:lvl5pPr marL="0" marR="0" lvl="4" indent="0" algn="r" rtl="0">
              <a:spcBef>
                <a:spcPts val="0"/>
              </a:spcBef>
              <a:buNone/>
              <a:defRPr sz="800" b="0" i="0" u="none" strike="noStrike" cap="none">
                <a:solidFill>
                  <a:srgbClr val="3F3F3F"/>
                </a:solidFill>
                <a:latin typeface="Arial"/>
                <a:ea typeface="Arial"/>
                <a:cs typeface="Arial"/>
                <a:sym typeface="Arial"/>
              </a:defRPr>
            </a:lvl5pPr>
            <a:lvl6pPr marL="0" marR="0" lvl="5" indent="0" algn="r" rtl="0">
              <a:spcBef>
                <a:spcPts val="0"/>
              </a:spcBef>
              <a:buNone/>
              <a:defRPr sz="800" b="0" i="0" u="none" strike="noStrike" cap="none">
                <a:solidFill>
                  <a:srgbClr val="3F3F3F"/>
                </a:solidFill>
                <a:latin typeface="Arial"/>
                <a:ea typeface="Arial"/>
                <a:cs typeface="Arial"/>
                <a:sym typeface="Arial"/>
              </a:defRPr>
            </a:lvl6pPr>
            <a:lvl7pPr marL="0" marR="0" lvl="6" indent="0" algn="r" rtl="0">
              <a:spcBef>
                <a:spcPts val="0"/>
              </a:spcBef>
              <a:buNone/>
              <a:defRPr sz="800" b="0" i="0" u="none" strike="noStrike" cap="none">
                <a:solidFill>
                  <a:srgbClr val="3F3F3F"/>
                </a:solidFill>
                <a:latin typeface="Arial"/>
                <a:ea typeface="Arial"/>
                <a:cs typeface="Arial"/>
                <a:sym typeface="Arial"/>
              </a:defRPr>
            </a:lvl7pPr>
            <a:lvl8pPr marL="0" marR="0" lvl="7" indent="0" algn="r" rtl="0">
              <a:spcBef>
                <a:spcPts val="0"/>
              </a:spcBef>
              <a:buNone/>
              <a:defRPr sz="800" b="0" i="0" u="none" strike="noStrike" cap="none">
                <a:solidFill>
                  <a:srgbClr val="3F3F3F"/>
                </a:solidFill>
                <a:latin typeface="Arial"/>
                <a:ea typeface="Arial"/>
                <a:cs typeface="Arial"/>
                <a:sym typeface="Arial"/>
              </a:defRPr>
            </a:lvl8pPr>
            <a:lvl9pPr marL="0" marR="0" lvl="8" indent="0" algn="r" rtl="0">
              <a:spcBef>
                <a:spcPts val="0"/>
              </a:spcBef>
              <a:buNone/>
              <a:defRPr sz="800" b="0" i="0" u="none" strike="noStrike" cap="none">
                <a:solidFill>
                  <a:srgbClr val="3F3F3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257"/>
        <p:cNvGrpSpPr/>
        <p:nvPr/>
      </p:nvGrpSpPr>
      <p:grpSpPr>
        <a:xfrm>
          <a:off x="0" y="0"/>
          <a:ext cx="0" cy="0"/>
          <a:chOff x="0" y="0"/>
          <a:chExt cx="0" cy="0"/>
        </a:xfrm>
      </p:grpSpPr>
      <p:sp>
        <p:nvSpPr>
          <p:cNvPr id="258" name="Google Shape;258;p3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332C39"/>
              </a:buClr>
              <a:buSzPts val="5867"/>
              <a:buFont typeface="Trebuchet MS"/>
              <a:buNone/>
              <a:defRPr sz="5867" b="0" i="0" u="none" strike="noStrike" cap="none">
                <a:solidFill>
                  <a:srgbClr val="332C39"/>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9" name="Google Shape;259;p3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800"/>
              </a:spcBef>
              <a:spcAft>
                <a:spcPts val="0"/>
              </a:spcAft>
              <a:buClr>
                <a:srgbClr val="F8F6FC"/>
              </a:buClr>
              <a:buSzPts val="4000"/>
              <a:buFont typeface="Arial"/>
              <a:buNone/>
              <a:defRPr sz="4000" b="0" i="0" u="none" strike="noStrike" cap="none">
                <a:solidFill>
                  <a:srgbClr val="F8F6FC"/>
                </a:solidFill>
                <a:latin typeface="Trebuchet MS"/>
                <a:ea typeface="Trebuchet MS"/>
                <a:cs typeface="Trebuchet MS"/>
                <a:sym typeface="Trebuchet MS"/>
              </a:defRPr>
            </a:lvl1pPr>
            <a:lvl2pPr marL="914400" marR="0" lvl="1" indent="-482600" algn="ctr" rtl="0">
              <a:spcBef>
                <a:spcPts val="800"/>
              </a:spcBef>
              <a:spcAft>
                <a:spcPts val="0"/>
              </a:spcAft>
              <a:buClr>
                <a:srgbClr val="F8F6FC"/>
              </a:buClr>
              <a:buSzPts val="4000"/>
              <a:buFont typeface="Arial"/>
              <a:buChar char="•"/>
              <a:defRPr sz="4000" b="0" i="0" u="none" strike="noStrike" cap="none">
                <a:solidFill>
                  <a:srgbClr val="F8F6FC"/>
                </a:solidFill>
                <a:latin typeface="Trebuchet MS"/>
                <a:ea typeface="Trebuchet MS"/>
                <a:cs typeface="Trebuchet MS"/>
                <a:sym typeface="Trebuchet MS"/>
              </a:defRPr>
            </a:lvl2pPr>
            <a:lvl3pPr marL="1371600" marR="0" lvl="2" indent="-228600" algn="ctr" rtl="0">
              <a:spcBef>
                <a:spcPts val="800"/>
              </a:spcBef>
              <a:spcAft>
                <a:spcPts val="0"/>
              </a:spcAft>
              <a:buClr>
                <a:srgbClr val="F8F6FC"/>
              </a:buClr>
              <a:buSzPts val="4000"/>
              <a:buFont typeface="Arial"/>
              <a:buNone/>
              <a:defRPr sz="4000" b="0" i="0" u="none" strike="noStrike" cap="none">
                <a:solidFill>
                  <a:srgbClr val="F8F6FC"/>
                </a:solidFill>
                <a:latin typeface="Trebuchet MS"/>
                <a:ea typeface="Trebuchet MS"/>
                <a:cs typeface="Trebuchet MS"/>
                <a:sym typeface="Trebuchet MS"/>
              </a:defRPr>
            </a:lvl3pPr>
            <a:lvl4pPr marL="1828800" marR="0" lvl="3" indent="-228600" algn="ctr" rtl="0">
              <a:spcBef>
                <a:spcPts val="800"/>
              </a:spcBef>
              <a:spcAft>
                <a:spcPts val="0"/>
              </a:spcAft>
              <a:buClr>
                <a:srgbClr val="F8F6FC"/>
              </a:buClr>
              <a:buSzPts val="4000"/>
              <a:buFont typeface="Arial"/>
              <a:buNone/>
              <a:defRPr sz="4000" b="0" i="0" u="none" strike="noStrike" cap="none">
                <a:solidFill>
                  <a:srgbClr val="F8F6FC"/>
                </a:solidFill>
                <a:latin typeface="Trebuchet MS"/>
                <a:ea typeface="Trebuchet MS"/>
                <a:cs typeface="Trebuchet MS"/>
                <a:sym typeface="Trebuchet MS"/>
              </a:defRPr>
            </a:lvl4pPr>
            <a:lvl5pPr marL="2286000" marR="0" lvl="4" indent="-228600" algn="ctr" rtl="0">
              <a:spcBef>
                <a:spcPts val="800"/>
              </a:spcBef>
              <a:spcAft>
                <a:spcPts val="0"/>
              </a:spcAft>
              <a:buClr>
                <a:srgbClr val="F8F6FC"/>
              </a:buClr>
              <a:buSzPts val="4000"/>
              <a:buFont typeface="Arial"/>
              <a:buNone/>
              <a:defRPr sz="4000" b="0" i="0" u="none" strike="noStrike" cap="none">
                <a:solidFill>
                  <a:srgbClr val="F8F6FC"/>
                </a:solidFill>
                <a:latin typeface="Trebuchet MS"/>
                <a:ea typeface="Trebuchet MS"/>
                <a:cs typeface="Trebuchet MS"/>
                <a:sym typeface="Trebuchet MS"/>
              </a:defRPr>
            </a:lvl5pPr>
            <a:lvl6pPr marL="2743200" marR="0" lvl="5"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6pPr>
            <a:lvl7pPr marL="3200400" marR="0" lvl="6"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7pPr>
            <a:lvl8pPr marL="3657600" marR="0" lvl="7"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8pPr>
            <a:lvl9pPr marL="4114800" marR="0" lvl="8"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9pPr>
          </a:lstStyle>
          <a:p>
            <a:endParaRPr/>
          </a:p>
        </p:txBody>
      </p:sp>
      <p:sp>
        <p:nvSpPr>
          <p:cNvPr id="260" name="Google Shape;260;p37"/>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61" name="Google Shape;261;p37"/>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62" name="Google Shape;262;p3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Trebuchet MS"/>
                <a:ea typeface="Trebuchet MS"/>
                <a:cs typeface="Trebuchet MS"/>
                <a:sym typeface="Trebuchet MS"/>
              </a:defRPr>
            </a:lvl1pPr>
            <a:lvl2pPr marL="0" marR="0" lvl="1" indent="0" algn="r" rtl="0">
              <a:spcBef>
                <a:spcPts val="0"/>
              </a:spcBef>
              <a:buNone/>
              <a:defRPr sz="1600" b="0" i="0" u="none" strike="noStrike" cap="none">
                <a:solidFill>
                  <a:schemeClr val="lt1"/>
                </a:solidFill>
                <a:latin typeface="Trebuchet MS"/>
                <a:ea typeface="Trebuchet MS"/>
                <a:cs typeface="Trebuchet MS"/>
                <a:sym typeface="Trebuchet MS"/>
              </a:defRPr>
            </a:lvl2pPr>
            <a:lvl3pPr marL="0" marR="0" lvl="2" indent="0" algn="r" rtl="0">
              <a:spcBef>
                <a:spcPts val="0"/>
              </a:spcBef>
              <a:buNone/>
              <a:defRPr sz="1600" b="0" i="0" u="none" strike="noStrike" cap="none">
                <a:solidFill>
                  <a:schemeClr val="lt1"/>
                </a:solidFill>
                <a:latin typeface="Trebuchet MS"/>
                <a:ea typeface="Trebuchet MS"/>
                <a:cs typeface="Trebuchet MS"/>
                <a:sym typeface="Trebuchet MS"/>
              </a:defRPr>
            </a:lvl3pPr>
            <a:lvl4pPr marL="0" marR="0" lvl="3" indent="0" algn="r" rtl="0">
              <a:spcBef>
                <a:spcPts val="0"/>
              </a:spcBef>
              <a:buNone/>
              <a:defRPr sz="1600" b="0" i="0" u="none" strike="noStrike" cap="none">
                <a:solidFill>
                  <a:schemeClr val="lt1"/>
                </a:solidFill>
                <a:latin typeface="Trebuchet MS"/>
                <a:ea typeface="Trebuchet MS"/>
                <a:cs typeface="Trebuchet MS"/>
                <a:sym typeface="Trebuchet MS"/>
              </a:defRPr>
            </a:lvl4pPr>
            <a:lvl5pPr marL="0" marR="0" lvl="4" indent="0" algn="r" rtl="0">
              <a:spcBef>
                <a:spcPts val="0"/>
              </a:spcBef>
              <a:buNone/>
              <a:defRPr sz="1600" b="0" i="0" u="none" strike="noStrike" cap="none">
                <a:solidFill>
                  <a:schemeClr val="lt1"/>
                </a:solidFill>
                <a:latin typeface="Trebuchet MS"/>
                <a:ea typeface="Trebuchet MS"/>
                <a:cs typeface="Trebuchet MS"/>
                <a:sym typeface="Trebuchet MS"/>
              </a:defRPr>
            </a:lvl5pPr>
            <a:lvl6pPr marL="0" marR="0" lvl="5" indent="0" algn="r" rtl="0">
              <a:spcBef>
                <a:spcPts val="0"/>
              </a:spcBef>
              <a:buNone/>
              <a:defRPr sz="1600" b="0" i="0" u="none" strike="noStrike" cap="none">
                <a:solidFill>
                  <a:schemeClr val="lt1"/>
                </a:solidFill>
                <a:latin typeface="Trebuchet MS"/>
                <a:ea typeface="Trebuchet MS"/>
                <a:cs typeface="Trebuchet MS"/>
                <a:sym typeface="Trebuchet MS"/>
              </a:defRPr>
            </a:lvl6pPr>
            <a:lvl7pPr marL="0" marR="0" lvl="6" indent="0" algn="r" rtl="0">
              <a:spcBef>
                <a:spcPts val="0"/>
              </a:spcBef>
              <a:buNone/>
              <a:defRPr sz="1600" b="0" i="0" u="none" strike="noStrike" cap="none">
                <a:solidFill>
                  <a:schemeClr val="lt1"/>
                </a:solidFill>
                <a:latin typeface="Trebuchet MS"/>
                <a:ea typeface="Trebuchet MS"/>
                <a:cs typeface="Trebuchet MS"/>
                <a:sym typeface="Trebuchet MS"/>
              </a:defRPr>
            </a:lvl7pPr>
            <a:lvl8pPr marL="0" marR="0" lvl="7" indent="0" algn="r" rtl="0">
              <a:spcBef>
                <a:spcPts val="0"/>
              </a:spcBef>
              <a:buNone/>
              <a:defRPr sz="1600" b="0" i="0" u="none" strike="noStrike" cap="none">
                <a:solidFill>
                  <a:schemeClr val="lt1"/>
                </a:solidFill>
                <a:latin typeface="Trebuchet MS"/>
                <a:ea typeface="Trebuchet MS"/>
                <a:cs typeface="Trebuchet MS"/>
                <a:sym typeface="Trebuchet MS"/>
              </a:defRPr>
            </a:lvl8pPr>
            <a:lvl9pPr marL="0" marR="0" lvl="8" indent="0" algn="r" rtl="0">
              <a:spcBef>
                <a:spcPts val="0"/>
              </a:spcBef>
              <a:buNone/>
              <a:defRPr sz="16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271"/>
        <p:cNvGrpSpPr/>
        <p:nvPr/>
      </p:nvGrpSpPr>
      <p:grpSpPr>
        <a:xfrm>
          <a:off x="0" y="0"/>
          <a:ext cx="0" cy="0"/>
          <a:chOff x="0" y="0"/>
          <a:chExt cx="0" cy="0"/>
        </a:xfrm>
      </p:grpSpPr>
      <p:sp>
        <p:nvSpPr>
          <p:cNvPr id="272" name="Google Shape;272;p4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637986"/>
              </a:buClr>
              <a:buSzPts val="5867"/>
              <a:buFont typeface="Trebuchet MS"/>
              <a:buNone/>
              <a:defRPr sz="5867" b="0" i="0" u="none" strike="noStrike" cap="none">
                <a:solidFill>
                  <a:srgbClr val="637986"/>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3" name="Google Shape;273;p4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800"/>
              </a:spcBef>
              <a:spcAft>
                <a:spcPts val="0"/>
              </a:spcAft>
              <a:buClr>
                <a:srgbClr val="637986"/>
              </a:buClr>
              <a:buSzPts val="4000"/>
              <a:buFont typeface="Arial"/>
              <a:buNone/>
              <a:defRPr sz="4000" b="0" i="0" u="none" strike="noStrike" cap="none">
                <a:solidFill>
                  <a:srgbClr val="637986"/>
                </a:solidFill>
                <a:latin typeface="Trebuchet MS"/>
                <a:ea typeface="Trebuchet MS"/>
                <a:cs typeface="Trebuchet MS"/>
                <a:sym typeface="Trebuchet MS"/>
              </a:defRPr>
            </a:lvl1pPr>
            <a:lvl2pPr marL="914400" marR="0" lvl="1" indent="-482600" algn="ctr" rtl="0">
              <a:spcBef>
                <a:spcPts val="800"/>
              </a:spcBef>
              <a:spcAft>
                <a:spcPts val="0"/>
              </a:spcAft>
              <a:buClr>
                <a:srgbClr val="637986"/>
              </a:buClr>
              <a:buSzPts val="4000"/>
              <a:buFont typeface="Arial"/>
              <a:buChar char="•"/>
              <a:defRPr sz="4000" b="0" i="0" u="none" strike="noStrike" cap="none">
                <a:solidFill>
                  <a:srgbClr val="637986"/>
                </a:solidFill>
                <a:latin typeface="Trebuchet MS"/>
                <a:ea typeface="Trebuchet MS"/>
                <a:cs typeface="Trebuchet MS"/>
                <a:sym typeface="Trebuchet MS"/>
              </a:defRPr>
            </a:lvl2pPr>
            <a:lvl3pPr marL="1371600" marR="0" lvl="2" indent="-228600" algn="ctr" rtl="0">
              <a:spcBef>
                <a:spcPts val="800"/>
              </a:spcBef>
              <a:spcAft>
                <a:spcPts val="0"/>
              </a:spcAft>
              <a:buClr>
                <a:srgbClr val="637986"/>
              </a:buClr>
              <a:buSzPts val="4000"/>
              <a:buFont typeface="Arial"/>
              <a:buNone/>
              <a:defRPr sz="4000" b="0" i="0" u="none" strike="noStrike" cap="none">
                <a:solidFill>
                  <a:srgbClr val="637986"/>
                </a:solidFill>
                <a:latin typeface="Trebuchet MS"/>
                <a:ea typeface="Trebuchet MS"/>
                <a:cs typeface="Trebuchet MS"/>
                <a:sym typeface="Trebuchet MS"/>
              </a:defRPr>
            </a:lvl3pPr>
            <a:lvl4pPr marL="1828800" marR="0" lvl="3" indent="-228600" algn="ctr" rtl="0">
              <a:spcBef>
                <a:spcPts val="800"/>
              </a:spcBef>
              <a:spcAft>
                <a:spcPts val="0"/>
              </a:spcAft>
              <a:buClr>
                <a:srgbClr val="637986"/>
              </a:buClr>
              <a:buSzPts val="4000"/>
              <a:buFont typeface="Arial"/>
              <a:buNone/>
              <a:defRPr sz="4000" b="0" i="0" u="none" strike="noStrike" cap="none">
                <a:solidFill>
                  <a:srgbClr val="637986"/>
                </a:solidFill>
                <a:latin typeface="Trebuchet MS"/>
                <a:ea typeface="Trebuchet MS"/>
                <a:cs typeface="Trebuchet MS"/>
                <a:sym typeface="Trebuchet MS"/>
              </a:defRPr>
            </a:lvl4pPr>
            <a:lvl5pPr marL="2286000" marR="0" lvl="4" indent="-228600" algn="ctr" rtl="0">
              <a:spcBef>
                <a:spcPts val="800"/>
              </a:spcBef>
              <a:spcAft>
                <a:spcPts val="0"/>
              </a:spcAft>
              <a:buClr>
                <a:srgbClr val="637986"/>
              </a:buClr>
              <a:buSzPts val="4000"/>
              <a:buFont typeface="Arial"/>
              <a:buNone/>
              <a:defRPr sz="4000" b="0" i="0" u="none" strike="noStrike" cap="none">
                <a:solidFill>
                  <a:srgbClr val="637986"/>
                </a:solidFill>
                <a:latin typeface="Trebuchet MS"/>
                <a:ea typeface="Trebuchet MS"/>
                <a:cs typeface="Trebuchet MS"/>
                <a:sym typeface="Trebuchet MS"/>
              </a:defRPr>
            </a:lvl5pPr>
            <a:lvl6pPr marL="2743200" marR="0" lvl="5"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6pPr>
            <a:lvl7pPr marL="3200400" marR="0" lvl="6"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7pPr>
            <a:lvl8pPr marL="3657600" marR="0" lvl="7"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8pPr>
            <a:lvl9pPr marL="4114800" marR="0" lvl="8"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9pPr>
          </a:lstStyle>
          <a:p>
            <a:endParaRPr/>
          </a:p>
        </p:txBody>
      </p:sp>
      <p:sp>
        <p:nvSpPr>
          <p:cNvPr id="274" name="Google Shape;274;p4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75" name="Google Shape;275;p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76" name="Google Shape;276;p4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Trebuchet MS"/>
                <a:ea typeface="Trebuchet MS"/>
                <a:cs typeface="Trebuchet MS"/>
                <a:sym typeface="Trebuchet MS"/>
              </a:defRPr>
            </a:lvl1pPr>
            <a:lvl2pPr marL="0" marR="0" lvl="1" indent="0" algn="r" rtl="0">
              <a:spcBef>
                <a:spcPts val="0"/>
              </a:spcBef>
              <a:buNone/>
              <a:defRPr sz="1600" b="0" i="0" u="none" strike="noStrike" cap="none">
                <a:solidFill>
                  <a:schemeClr val="lt1"/>
                </a:solidFill>
                <a:latin typeface="Trebuchet MS"/>
                <a:ea typeface="Trebuchet MS"/>
                <a:cs typeface="Trebuchet MS"/>
                <a:sym typeface="Trebuchet MS"/>
              </a:defRPr>
            </a:lvl2pPr>
            <a:lvl3pPr marL="0" marR="0" lvl="2" indent="0" algn="r" rtl="0">
              <a:spcBef>
                <a:spcPts val="0"/>
              </a:spcBef>
              <a:buNone/>
              <a:defRPr sz="1600" b="0" i="0" u="none" strike="noStrike" cap="none">
                <a:solidFill>
                  <a:schemeClr val="lt1"/>
                </a:solidFill>
                <a:latin typeface="Trebuchet MS"/>
                <a:ea typeface="Trebuchet MS"/>
                <a:cs typeface="Trebuchet MS"/>
                <a:sym typeface="Trebuchet MS"/>
              </a:defRPr>
            </a:lvl3pPr>
            <a:lvl4pPr marL="0" marR="0" lvl="3" indent="0" algn="r" rtl="0">
              <a:spcBef>
                <a:spcPts val="0"/>
              </a:spcBef>
              <a:buNone/>
              <a:defRPr sz="1600" b="0" i="0" u="none" strike="noStrike" cap="none">
                <a:solidFill>
                  <a:schemeClr val="lt1"/>
                </a:solidFill>
                <a:latin typeface="Trebuchet MS"/>
                <a:ea typeface="Trebuchet MS"/>
                <a:cs typeface="Trebuchet MS"/>
                <a:sym typeface="Trebuchet MS"/>
              </a:defRPr>
            </a:lvl4pPr>
            <a:lvl5pPr marL="0" marR="0" lvl="4" indent="0" algn="r" rtl="0">
              <a:spcBef>
                <a:spcPts val="0"/>
              </a:spcBef>
              <a:buNone/>
              <a:defRPr sz="1600" b="0" i="0" u="none" strike="noStrike" cap="none">
                <a:solidFill>
                  <a:schemeClr val="lt1"/>
                </a:solidFill>
                <a:latin typeface="Trebuchet MS"/>
                <a:ea typeface="Trebuchet MS"/>
                <a:cs typeface="Trebuchet MS"/>
                <a:sym typeface="Trebuchet MS"/>
              </a:defRPr>
            </a:lvl5pPr>
            <a:lvl6pPr marL="0" marR="0" lvl="5" indent="0" algn="r" rtl="0">
              <a:spcBef>
                <a:spcPts val="0"/>
              </a:spcBef>
              <a:buNone/>
              <a:defRPr sz="1600" b="0" i="0" u="none" strike="noStrike" cap="none">
                <a:solidFill>
                  <a:schemeClr val="lt1"/>
                </a:solidFill>
                <a:latin typeface="Trebuchet MS"/>
                <a:ea typeface="Trebuchet MS"/>
                <a:cs typeface="Trebuchet MS"/>
                <a:sym typeface="Trebuchet MS"/>
              </a:defRPr>
            </a:lvl6pPr>
            <a:lvl7pPr marL="0" marR="0" lvl="6" indent="0" algn="r" rtl="0">
              <a:spcBef>
                <a:spcPts val="0"/>
              </a:spcBef>
              <a:buNone/>
              <a:defRPr sz="1600" b="0" i="0" u="none" strike="noStrike" cap="none">
                <a:solidFill>
                  <a:schemeClr val="lt1"/>
                </a:solidFill>
                <a:latin typeface="Trebuchet MS"/>
                <a:ea typeface="Trebuchet MS"/>
                <a:cs typeface="Trebuchet MS"/>
                <a:sym typeface="Trebuchet MS"/>
              </a:defRPr>
            </a:lvl7pPr>
            <a:lvl8pPr marL="0" marR="0" lvl="7" indent="0" algn="r" rtl="0">
              <a:spcBef>
                <a:spcPts val="0"/>
              </a:spcBef>
              <a:buNone/>
              <a:defRPr sz="1600" b="0" i="0" u="none" strike="noStrike" cap="none">
                <a:solidFill>
                  <a:schemeClr val="lt1"/>
                </a:solidFill>
                <a:latin typeface="Trebuchet MS"/>
                <a:ea typeface="Trebuchet MS"/>
                <a:cs typeface="Trebuchet MS"/>
                <a:sym typeface="Trebuchet MS"/>
              </a:defRPr>
            </a:lvl8pPr>
            <a:lvl9pPr marL="0" marR="0" lvl="8" indent="0" algn="r" rtl="0">
              <a:spcBef>
                <a:spcPts val="0"/>
              </a:spcBef>
              <a:buNone/>
              <a:defRPr sz="16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292"/>
        <p:cNvGrpSpPr/>
        <p:nvPr/>
      </p:nvGrpSpPr>
      <p:grpSpPr>
        <a:xfrm>
          <a:off x="0" y="0"/>
          <a:ext cx="0" cy="0"/>
          <a:chOff x="0" y="0"/>
          <a:chExt cx="0" cy="0"/>
        </a:xfrm>
      </p:grpSpPr>
      <p:sp>
        <p:nvSpPr>
          <p:cNvPr id="293" name="Google Shape;293;p5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5867"/>
              <a:buFont typeface="Trebuchet MS"/>
              <a:buNone/>
              <a:defRPr sz="5867" b="0" i="0" u="none" strike="noStrike" cap="non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4" name="Google Shape;294;p5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1pPr>
            <a:lvl2pPr marL="914400" marR="0" lvl="1" indent="-482600" algn="ctr" rtl="0">
              <a:spcBef>
                <a:spcPts val="800"/>
              </a:spcBef>
              <a:spcAft>
                <a:spcPts val="0"/>
              </a:spcAft>
              <a:buClr>
                <a:schemeClr val="lt1"/>
              </a:buClr>
              <a:buSzPts val="4000"/>
              <a:buFont typeface="Arial"/>
              <a:buChar char="•"/>
              <a:defRPr sz="4000" b="0" i="0" u="none" strike="noStrike" cap="none">
                <a:solidFill>
                  <a:schemeClr val="lt1"/>
                </a:solidFill>
                <a:latin typeface="Trebuchet MS"/>
                <a:ea typeface="Trebuchet MS"/>
                <a:cs typeface="Trebuchet MS"/>
                <a:sym typeface="Trebuchet MS"/>
              </a:defRPr>
            </a:lvl2pPr>
            <a:lvl3pPr marL="1371600" marR="0" lvl="2"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3pPr>
            <a:lvl4pPr marL="1828800" marR="0" lvl="3"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4pPr>
            <a:lvl5pPr marL="2286000" marR="0" lvl="4"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5pPr>
            <a:lvl6pPr marL="2743200" marR="0" lvl="5"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6pPr>
            <a:lvl7pPr marL="3200400" marR="0" lvl="6"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7pPr>
            <a:lvl8pPr marL="3657600" marR="0" lvl="7"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8pPr>
            <a:lvl9pPr marL="4114800" marR="0" lvl="8"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9pPr>
          </a:lstStyle>
          <a:p>
            <a:endParaRPr/>
          </a:p>
        </p:txBody>
      </p:sp>
      <p:sp>
        <p:nvSpPr>
          <p:cNvPr id="295" name="Google Shape;295;p5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96" name="Google Shape;296;p5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97" name="Google Shape;297;p5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Trebuchet MS"/>
                <a:ea typeface="Trebuchet MS"/>
                <a:cs typeface="Trebuchet MS"/>
                <a:sym typeface="Trebuchet MS"/>
              </a:defRPr>
            </a:lvl1pPr>
            <a:lvl2pPr marL="0" marR="0" lvl="1" indent="0" algn="r" rtl="0">
              <a:spcBef>
                <a:spcPts val="0"/>
              </a:spcBef>
              <a:buNone/>
              <a:defRPr sz="1600" b="0" i="0" u="none" strike="noStrike" cap="none">
                <a:solidFill>
                  <a:schemeClr val="lt1"/>
                </a:solidFill>
                <a:latin typeface="Trebuchet MS"/>
                <a:ea typeface="Trebuchet MS"/>
                <a:cs typeface="Trebuchet MS"/>
                <a:sym typeface="Trebuchet MS"/>
              </a:defRPr>
            </a:lvl2pPr>
            <a:lvl3pPr marL="0" marR="0" lvl="2" indent="0" algn="r" rtl="0">
              <a:spcBef>
                <a:spcPts val="0"/>
              </a:spcBef>
              <a:buNone/>
              <a:defRPr sz="1600" b="0" i="0" u="none" strike="noStrike" cap="none">
                <a:solidFill>
                  <a:schemeClr val="lt1"/>
                </a:solidFill>
                <a:latin typeface="Trebuchet MS"/>
                <a:ea typeface="Trebuchet MS"/>
                <a:cs typeface="Trebuchet MS"/>
                <a:sym typeface="Trebuchet MS"/>
              </a:defRPr>
            </a:lvl3pPr>
            <a:lvl4pPr marL="0" marR="0" lvl="3" indent="0" algn="r" rtl="0">
              <a:spcBef>
                <a:spcPts val="0"/>
              </a:spcBef>
              <a:buNone/>
              <a:defRPr sz="1600" b="0" i="0" u="none" strike="noStrike" cap="none">
                <a:solidFill>
                  <a:schemeClr val="lt1"/>
                </a:solidFill>
                <a:latin typeface="Trebuchet MS"/>
                <a:ea typeface="Trebuchet MS"/>
                <a:cs typeface="Trebuchet MS"/>
                <a:sym typeface="Trebuchet MS"/>
              </a:defRPr>
            </a:lvl4pPr>
            <a:lvl5pPr marL="0" marR="0" lvl="4" indent="0" algn="r" rtl="0">
              <a:spcBef>
                <a:spcPts val="0"/>
              </a:spcBef>
              <a:buNone/>
              <a:defRPr sz="1600" b="0" i="0" u="none" strike="noStrike" cap="none">
                <a:solidFill>
                  <a:schemeClr val="lt1"/>
                </a:solidFill>
                <a:latin typeface="Trebuchet MS"/>
                <a:ea typeface="Trebuchet MS"/>
                <a:cs typeface="Trebuchet MS"/>
                <a:sym typeface="Trebuchet MS"/>
              </a:defRPr>
            </a:lvl5pPr>
            <a:lvl6pPr marL="0" marR="0" lvl="5" indent="0" algn="r" rtl="0">
              <a:spcBef>
                <a:spcPts val="0"/>
              </a:spcBef>
              <a:buNone/>
              <a:defRPr sz="1600" b="0" i="0" u="none" strike="noStrike" cap="none">
                <a:solidFill>
                  <a:schemeClr val="lt1"/>
                </a:solidFill>
                <a:latin typeface="Trebuchet MS"/>
                <a:ea typeface="Trebuchet MS"/>
                <a:cs typeface="Trebuchet MS"/>
                <a:sym typeface="Trebuchet MS"/>
              </a:defRPr>
            </a:lvl6pPr>
            <a:lvl7pPr marL="0" marR="0" lvl="6" indent="0" algn="r" rtl="0">
              <a:spcBef>
                <a:spcPts val="0"/>
              </a:spcBef>
              <a:buNone/>
              <a:defRPr sz="1600" b="0" i="0" u="none" strike="noStrike" cap="none">
                <a:solidFill>
                  <a:schemeClr val="lt1"/>
                </a:solidFill>
                <a:latin typeface="Trebuchet MS"/>
                <a:ea typeface="Trebuchet MS"/>
                <a:cs typeface="Trebuchet MS"/>
                <a:sym typeface="Trebuchet MS"/>
              </a:defRPr>
            </a:lvl7pPr>
            <a:lvl8pPr marL="0" marR="0" lvl="7" indent="0" algn="r" rtl="0">
              <a:spcBef>
                <a:spcPts val="0"/>
              </a:spcBef>
              <a:buNone/>
              <a:defRPr sz="1600" b="0" i="0" u="none" strike="noStrike" cap="none">
                <a:solidFill>
                  <a:schemeClr val="lt1"/>
                </a:solidFill>
                <a:latin typeface="Trebuchet MS"/>
                <a:ea typeface="Trebuchet MS"/>
                <a:cs typeface="Trebuchet MS"/>
                <a:sym typeface="Trebuchet MS"/>
              </a:defRPr>
            </a:lvl8pPr>
            <a:lvl9pPr marL="0" marR="0" lvl="8" indent="0" algn="r" rtl="0">
              <a:spcBef>
                <a:spcPts val="0"/>
              </a:spcBef>
              <a:buNone/>
              <a:defRPr sz="16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59"/>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5867"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5867"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5867"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5867"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5867"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5867"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5867"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5867"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5867" b="0" i="0" u="none" strike="noStrike" cap="none">
                <a:solidFill>
                  <a:schemeClr val="dk2"/>
                </a:solidFill>
                <a:latin typeface="Times"/>
                <a:ea typeface="Times"/>
                <a:cs typeface="Times"/>
                <a:sym typeface="Times"/>
              </a:defRPr>
            </a:lvl9pPr>
          </a:lstStyle>
          <a:p>
            <a:endParaRPr/>
          </a:p>
        </p:txBody>
      </p:sp>
      <p:sp>
        <p:nvSpPr>
          <p:cNvPr id="318" name="Google Shape;318;p59"/>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Times"/>
              <a:buChar char="•"/>
              <a:defRPr sz="4267" b="0" i="0" u="none" strike="noStrike" cap="none">
                <a:solidFill>
                  <a:schemeClr val="dk1"/>
                </a:solidFill>
                <a:latin typeface="Times"/>
                <a:ea typeface="Times"/>
                <a:cs typeface="Times"/>
                <a:sym typeface="Times"/>
              </a:defRPr>
            </a:lvl1pPr>
            <a:lvl2pPr marL="914400" marR="0" lvl="1" indent="-465645" algn="l" rtl="0">
              <a:spcBef>
                <a:spcPts val="747"/>
              </a:spcBef>
              <a:spcAft>
                <a:spcPts val="0"/>
              </a:spcAft>
              <a:buClr>
                <a:schemeClr val="dk1"/>
              </a:buClr>
              <a:buSzPts val="3733"/>
              <a:buFont typeface="Times"/>
              <a:buChar char="–"/>
              <a:defRPr sz="3733" b="0" i="0" u="none" strike="noStrike" cap="none">
                <a:solidFill>
                  <a:schemeClr val="dk1"/>
                </a:solidFill>
                <a:latin typeface="Times"/>
                <a:ea typeface="Times"/>
                <a:cs typeface="Times"/>
                <a:sym typeface="Times"/>
              </a:defRPr>
            </a:lvl2pPr>
            <a:lvl3pPr marL="1371600" marR="0" lvl="2"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3pPr>
            <a:lvl4pPr marL="1828800" marR="0" lvl="3"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4pPr>
            <a:lvl5pPr marL="2286000" marR="0" lvl="4"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5pPr>
            <a:lvl6pPr marL="2743200" marR="0" lvl="5"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6pPr>
            <a:lvl7pPr marL="3200400" marR="0" lvl="6"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7pPr>
            <a:lvl8pPr marL="3657600" marR="0" lvl="7"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8pPr>
            <a:lvl9pPr marL="4114800" marR="0" lvl="8"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9pPr>
          </a:lstStyle>
          <a:p>
            <a:endParaRPr/>
          </a:p>
        </p:txBody>
      </p:sp>
      <p:sp>
        <p:nvSpPr>
          <p:cNvPr id="319" name="Google Shape;319;p5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67"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320" name="Google Shape;320;p5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67"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321" name="Google Shape;321;p5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67" b="0" i="0" u="none" strike="noStrike" cap="none">
                <a:solidFill>
                  <a:schemeClr val="dk1"/>
                </a:solidFill>
                <a:latin typeface="Times"/>
                <a:ea typeface="Times"/>
                <a:cs typeface="Times"/>
                <a:sym typeface="Times"/>
              </a:defRPr>
            </a:lvl1pPr>
            <a:lvl2pPr marL="0" marR="0" lvl="1" indent="0" algn="r" rtl="0">
              <a:spcBef>
                <a:spcPts val="0"/>
              </a:spcBef>
              <a:buNone/>
              <a:defRPr sz="1867" b="0" i="0" u="none" strike="noStrike" cap="none">
                <a:solidFill>
                  <a:schemeClr val="dk1"/>
                </a:solidFill>
                <a:latin typeface="Times"/>
                <a:ea typeface="Times"/>
                <a:cs typeface="Times"/>
                <a:sym typeface="Times"/>
              </a:defRPr>
            </a:lvl2pPr>
            <a:lvl3pPr marL="0" marR="0" lvl="2" indent="0" algn="r" rtl="0">
              <a:spcBef>
                <a:spcPts val="0"/>
              </a:spcBef>
              <a:buNone/>
              <a:defRPr sz="1867" b="0" i="0" u="none" strike="noStrike" cap="none">
                <a:solidFill>
                  <a:schemeClr val="dk1"/>
                </a:solidFill>
                <a:latin typeface="Times"/>
                <a:ea typeface="Times"/>
                <a:cs typeface="Times"/>
                <a:sym typeface="Times"/>
              </a:defRPr>
            </a:lvl3pPr>
            <a:lvl4pPr marL="0" marR="0" lvl="3" indent="0" algn="r" rtl="0">
              <a:spcBef>
                <a:spcPts val="0"/>
              </a:spcBef>
              <a:buNone/>
              <a:defRPr sz="1867" b="0" i="0" u="none" strike="noStrike" cap="none">
                <a:solidFill>
                  <a:schemeClr val="dk1"/>
                </a:solidFill>
                <a:latin typeface="Times"/>
                <a:ea typeface="Times"/>
                <a:cs typeface="Times"/>
                <a:sym typeface="Times"/>
              </a:defRPr>
            </a:lvl4pPr>
            <a:lvl5pPr marL="0" marR="0" lvl="4" indent="0" algn="r" rtl="0">
              <a:spcBef>
                <a:spcPts val="0"/>
              </a:spcBef>
              <a:buNone/>
              <a:defRPr sz="1867" b="0" i="0" u="none" strike="noStrike" cap="none">
                <a:solidFill>
                  <a:schemeClr val="dk1"/>
                </a:solidFill>
                <a:latin typeface="Times"/>
                <a:ea typeface="Times"/>
                <a:cs typeface="Times"/>
                <a:sym typeface="Times"/>
              </a:defRPr>
            </a:lvl5pPr>
            <a:lvl6pPr marL="0" marR="0" lvl="5" indent="0" algn="r" rtl="0">
              <a:spcBef>
                <a:spcPts val="0"/>
              </a:spcBef>
              <a:buNone/>
              <a:defRPr sz="1867" b="0" i="0" u="none" strike="noStrike" cap="none">
                <a:solidFill>
                  <a:schemeClr val="dk1"/>
                </a:solidFill>
                <a:latin typeface="Times"/>
                <a:ea typeface="Times"/>
                <a:cs typeface="Times"/>
                <a:sym typeface="Times"/>
              </a:defRPr>
            </a:lvl6pPr>
            <a:lvl7pPr marL="0" marR="0" lvl="6" indent="0" algn="r" rtl="0">
              <a:spcBef>
                <a:spcPts val="0"/>
              </a:spcBef>
              <a:buNone/>
              <a:defRPr sz="1867" b="0" i="0" u="none" strike="noStrike" cap="none">
                <a:solidFill>
                  <a:schemeClr val="dk1"/>
                </a:solidFill>
                <a:latin typeface="Times"/>
                <a:ea typeface="Times"/>
                <a:cs typeface="Times"/>
                <a:sym typeface="Times"/>
              </a:defRPr>
            </a:lvl7pPr>
            <a:lvl8pPr marL="0" marR="0" lvl="7" indent="0" algn="r" rtl="0">
              <a:spcBef>
                <a:spcPts val="0"/>
              </a:spcBef>
              <a:buNone/>
              <a:defRPr sz="1867" b="0" i="0" u="none" strike="noStrike" cap="none">
                <a:solidFill>
                  <a:schemeClr val="dk1"/>
                </a:solidFill>
                <a:latin typeface="Times"/>
                <a:ea typeface="Times"/>
                <a:cs typeface="Times"/>
                <a:sym typeface="Times"/>
              </a:defRPr>
            </a:lvl8pPr>
            <a:lvl9pPr marL="0" marR="0" lvl="8" indent="0" algn="r" rtl="0">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1"/>
        <p:cNvGrpSpPr/>
        <p:nvPr/>
      </p:nvGrpSpPr>
      <p:grpSpPr>
        <a:xfrm>
          <a:off x="0" y="0"/>
          <a:ext cx="0" cy="0"/>
          <a:chOff x="0" y="0"/>
          <a:chExt cx="0" cy="0"/>
        </a:xfrm>
      </p:grpSpPr>
      <p:sp>
        <p:nvSpPr>
          <p:cNvPr id="392" name="Google Shape;392;p71"/>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393" name="Google Shape;393;p71"/>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94" name="Google Shape;394;p7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95" name="Google Shape;395;p7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96" name="Google Shape;396;p7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6.xml"/><Relationship Id="rId1" Type="http://schemas.openxmlformats.org/officeDocument/2006/relationships/slideLayout" Target="../slideLayouts/slideLayout64.xml"/></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7.xml"/><Relationship Id="rId1" Type="http://schemas.openxmlformats.org/officeDocument/2006/relationships/slideLayout" Target="../slideLayouts/slideLayout64.xml"/></Relationships>
</file>

<file path=ppt/slides/_rels/slide10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8.xml"/><Relationship Id="rId1" Type="http://schemas.openxmlformats.org/officeDocument/2006/relationships/slideLayout" Target="../slideLayouts/slideLayout64.xml"/></Relationships>
</file>

<file path=ppt/slides/_rels/slide10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9.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0.xml"/><Relationship Id="rId1" Type="http://schemas.openxmlformats.org/officeDocument/2006/relationships/slideLayout" Target="../slideLayouts/slideLayout64.xml"/></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1.xml"/><Relationship Id="rId1" Type="http://schemas.openxmlformats.org/officeDocument/2006/relationships/slideLayout" Target="../slideLayouts/slideLayout64.xml"/></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2.xml"/><Relationship Id="rId1" Type="http://schemas.openxmlformats.org/officeDocument/2006/relationships/slideLayout" Target="../slideLayouts/slideLayout64.xml"/></Relationships>
</file>

<file path=ppt/slides/_rels/slide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3.xml"/><Relationship Id="rId1" Type="http://schemas.openxmlformats.org/officeDocument/2006/relationships/slideLayout" Target="../slideLayouts/slideLayout64.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4.xml"/><Relationship Id="rId1" Type="http://schemas.openxmlformats.org/officeDocument/2006/relationships/slideLayout" Target="../slideLayouts/slideLayout64.xml"/></Relationships>
</file>

<file path=ppt/slides/_rels/slide1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5.xml"/><Relationship Id="rId1" Type="http://schemas.openxmlformats.org/officeDocument/2006/relationships/slideLayout" Target="../slideLayouts/slideLayout64.xml"/></Relationships>
</file>

<file path=ppt/slides/_rels/slide1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6.xml"/><Relationship Id="rId1" Type="http://schemas.openxmlformats.org/officeDocument/2006/relationships/slideLayout" Target="../slideLayouts/slideLayout64.xml"/></Relationships>
</file>

<file path=ppt/slides/_rels/slide1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7.xml"/><Relationship Id="rId1" Type="http://schemas.openxmlformats.org/officeDocument/2006/relationships/slideLayout" Target="../slideLayouts/slideLayout6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9.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0.xml"/><Relationship Id="rId1" Type="http://schemas.openxmlformats.org/officeDocument/2006/relationships/slideLayout" Target="../slideLayouts/slideLayout64.xml"/></Relationships>
</file>

<file path=ppt/slides/_rels/slide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1.xml"/><Relationship Id="rId1" Type="http://schemas.openxmlformats.org/officeDocument/2006/relationships/slideLayout" Target="../slideLayouts/slideLayout64.xml"/></Relationships>
</file>

<file path=ppt/slides/_rels/slide1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2.xml"/><Relationship Id="rId1" Type="http://schemas.openxmlformats.org/officeDocument/2006/relationships/slideLayout" Target="../slideLayouts/slideLayout64.xml"/></Relationships>
</file>

<file path=ppt/slides/_rels/slide1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3.xml"/><Relationship Id="rId1" Type="http://schemas.openxmlformats.org/officeDocument/2006/relationships/slideLayout" Target="../slideLayouts/slideLayout64.xml"/></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4.xml"/><Relationship Id="rId1" Type="http://schemas.openxmlformats.org/officeDocument/2006/relationships/slideLayout" Target="../slideLayouts/slideLayout64.xml"/></Relationships>
</file>

<file path=ppt/slides/_rels/slide1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5.xml"/><Relationship Id="rId1" Type="http://schemas.openxmlformats.org/officeDocument/2006/relationships/slideLayout" Target="../slideLayouts/slideLayout64.xml"/></Relationships>
</file>

<file path=ppt/slides/_rels/slide1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6.xml"/><Relationship Id="rId1" Type="http://schemas.openxmlformats.org/officeDocument/2006/relationships/slideLayout" Target="../slideLayouts/slideLayout64.xml"/></Relationships>
</file>

<file path=ppt/slides/_rels/slide1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7.xml"/><Relationship Id="rId1" Type="http://schemas.openxmlformats.org/officeDocument/2006/relationships/slideLayout" Target="../slideLayouts/slideLayout64.xml"/></Relationships>
</file>

<file path=ppt/slides/_rels/slide1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8.xml"/><Relationship Id="rId1" Type="http://schemas.openxmlformats.org/officeDocument/2006/relationships/slideLayout" Target="../slideLayouts/slideLayout64.xml"/></Relationships>
</file>

<file path=ppt/slides/_rels/slide1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9.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0.xml"/><Relationship Id="rId1" Type="http://schemas.openxmlformats.org/officeDocument/2006/relationships/slideLayout" Target="../slideLayouts/slideLayout64.xml"/></Relationships>
</file>

<file path=ppt/slides/_rels/slide1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1.xml"/><Relationship Id="rId1" Type="http://schemas.openxmlformats.org/officeDocument/2006/relationships/slideLayout" Target="../slideLayouts/slideLayout65.xml"/></Relationships>
</file>

<file path=ppt/slides/_rels/slide1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2.xml"/><Relationship Id="rId1" Type="http://schemas.openxmlformats.org/officeDocument/2006/relationships/slideLayout" Target="../slideLayouts/slideLayout6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jp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64.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64.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2.xml"/><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64.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64.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5.xml"/><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0.xml"/><Relationship Id="rId1" Type="http://schemas.openxmlformats.org/officeDocument/2006/relationships/slideLayout" Target="../slideLayouts/slideLayout65.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1.xml"/><Relationship Id="rId1" Type="http://schemas.openxmlformats.org/officeDocument/2006/relationships/slideLayout" Target="../slideLayouts/slideLayout65.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65.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6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469"/>
        <p:cNvGrpSpPr/>
        <p:nvPr/>
      </p:nvGrpSpPr>
      <p:grpSpPr>
        <a:xfrm>
          <a:off x="0" y="0"/>
          <a:ext cx="0" cy="0"/>
          <a:chOff x="0" y="0"/>
          <a:chExt cx="0" cy="0"/>
        </a:xfrm>
      </p:grpSpPr>
      <p:sp>
        <p:nvSpPr>
          <p:cNvPr id="470" name="Google Shape;470;p83"/>
          <p:cNvSpPr/>
          <p:nvPr/>
        </p:nvSpPr>
        <p:spPr>
          <a:xfrm>
            <a:off x="198632" y="1847716"/>
            <a:ext cx="11794733" cy="3400747"/>
          </a:xfrm>
          <a:prstGeom prst="round2DiagRect">
            <a:avLst>
              <a:gd name="adj1" fmla="val 0"/>
              <a:gd name="adj2" fmla="val 20410"/>
            </a:avLst>
          </a:prstGeom>
          <a:solidFill>
            <a:srgbClr val="FFFFFF"/>
          </a:solidFill>
          <a:ln w="127000" cap="flat" cmpd="sng">
            <a:solidFill>
              <a:srgbClr val="20386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600"/>
              <a:buFont typeface="Calibri"/>
              <a:buNone/>
            </a:pPr>
            <a:endParaRPr sz="9600" b="1" i="0" u="none" strike="noStrike" cap="none">
              <a:solidFill>
                <a:srgbClr val="203863"/>
              </a:solidFill>
              <a:latin typeface="Calibri"/>
              <a:ea typeface="Calibri"/>
              <a:cs typeface="Calibri"/>
              <a:sym typeface="Calibri"/>
            </a:endParaRPr>
          </a:p>
        </p:txBody>
      </p:sp>
      <p:sp>
        <p:nvSpPr>
          <p:cNvPr id="471" name="Google Shape;471;p83"/>
          <p:cNvSpPr txBox="1"/>
          <p:nvPr/>
        </p:nvSpPr>
        <p:spPr>
          <a:xfrm>
            <a:off x="111303" y="-133422"/>
            <a:ext cx="11969392"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500"/>
              <a:buFont typeface="Calibri"/>
              <a:buNone/>
            </a:pPr>
            <a:r>
              <a:rPr lang="en-US" sz="11500" b="0" i="0" u="none" strike="noStrike" cap="none">
                <a:solidFill>
                  <a:srgbClr val="FFFFFF"/>
                </a:solidFill>
                <a:latin typeface="Calibri"/>
                <a:ea typeface="Calibri"/>
                <a:cs typeface="Calibri"/>
                <a:sym typeface="Calibri"/>
              </a:rPr>
              <a:t>Welcome Guests!</a:t>
            </a:r>
            <a:endParaRPr/>
          </a:p>
        </p:txBody>
      </p:sp>
      <p:pic>
        <p:nvPicPr>
          <p:cNvPr id="472" name="Google Shape;472;p83"/>
          <p:cNvPicPr preferRelativeResize="0"/>
          <p:nvPr/>
        </p:nvPicPr>
        <p:blipFill rotWithShape="1">
          <a:blip r:embed="rId3">
            <a:alphaModFix/>
          </a:blip>
          <a:srcRect/>
          <a:stretch/>
        </p:blipFill>
        <p:spPr>
          <a:xfrm>
            <a:off x="164183" y="1609537"/>
            <a:ext cx="3865030" cy="3865030"/>
          </a:xfrm>
          <a:prstGeom prst="rect">
            <a:avLst/>
          </a:prstGeom>
          <a:noFill/>
          <a:ln>
            <a:noFill/>
          </a:ln>
        </p:spPr>
      </p:pic>
      <p:sp>
        <p:nvSpPr>
          <p:cNvPr id="473" name="Google Shape;473;p83"/>
          <p:cNvSpPr txBox="1"/>
          <p:nvPr/>
        </p:nvSpPr>
        <p:spPr>
          <a:xfrm>
            <a:off x="3451125" y="1951011"/>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3"/>
              </a:buClr>
              <a:buSzPts val="11500"/>
              <a:buFont typeface="Play"/>
              <a:buNone/>
            </a:pPr>
            <a:r>
              <a:rPr lang="en-US" sz="11500" b="1" i="0" u="sng" strike="noStrike" cap="none">
                <a:solidFill>
                  <a:srgbClr val="203863"/>
                </a:solidFill>
                <a:latin typeface="Play"/>
                <a:ea typeface="Play"/>
                <a:cs typeface="Play"/>
                <a:sym typeface="Play"/>
              </a:rPr>
              <a:t>OLD UNION</a:t>
            </a:r>
            <a:endParaRPr/>
          </a:p>
        </p:txBody>
      </p:sp>
      <p:sp>
        <p:nvSpPr>
          <p:cNvPr id="474" name="Google Shape;474;p83"/>
          <p:cNvSpPr txBox="1"/>
          <p:nvPr/>
        </p:nvSpPr>
        <p:spPr>
          <a:xfrm>
            <a:off x="3349445" y="3329245"/>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64A9"/>
              </a:buClr>
              <a:buSzPts val="11500"/>
              <a:buFont typeface="Arial"/>
              <a:buNone/>
            </a:pPr>
            <a:r>
              <a:rPr lang="en-US" sz="11500" b="1" i="0" u="none" strike="noStrike" cap="none">
                <a:solidFill>
                  <a:srgbClr val="0E64A9"/>
                </a:solidFill>
                <a:latin typeface="Arial"/>
                <a:ea typeface="Arial"/>
                <a:cs typeface="Arial"/>
                <a:sym typeface="Arial"/>
              </a:rPr>
              <a:t>NEW LIFE</a:t>
            </a:r>
            <a:endParaRPr/>
          </a:p>
        </p:txBody>
      </p:sp>
      <p:sp>
        <p:nvSpPr>
          <p:cNvPr id="475" name="Google Shape;475;p83"/>
          <p:cNvSpPr txBox="1"/>
          <p:nvPr/>
        </p:nvSpPr>
        <p:spPr>
          <a:xfrm>
            <a:off x="309938" y="5593657"/>
            <a:ext cx="11882062"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3"/>
              </a:buClr>
              <a:buSzPts val="5400"/>
              <a:buFont typeface="Calibri"/>
              <a:buNone/>
            </a:pPr>
            <a:r>
              <a:rPr lang="en-US" sz="5400" b="1" i="0" u="none" strike="noStrike" cap="none">
                <a:solidFill>
                  <a:srgbClr val="203863"/>
                </a:solidFill>
                <a:latin typeface="Calibri"/>
                <a:ea typeface="Calibri"/>
                <a:cs typeface="Calibri"/>
                <a:sym typeface="Calibri"/>
              </a:rPr>
              <a:t>Following Jesus changes everything!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92"/>
          <p:cNvSpPr txBox="1">
            <a:spLocks noGrp="1"/>
          </p:cNvSpPr>
          <p:nvPr>
            <p:ph type="title"/>
          </p:nvPr>
        </p:nvSpPr>
        <p:spPr>
          <a:xfrm>
            <a:off x="355600" y="2325570"/>
            <a:ext cx="11480800" cy="267320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637986"/>
              </a:buClr>
              <a:buSzPts val="4000"/>
              <a:buFont typeface="Trebuchet MS"/>
              <a:buNone/>
            </a:pPr>
            <a:r>
              <a:rPr lang="en-US" sz="4000"/>
              <a:t>ENCOURAGEMENT CARD OF THE WEEK</a:t>
            </a:r>
            <a:br>
              <a:rPr lang="en-US"/>
            </a:br>
            <a:r>
              <a:rPr lang="en-US" sz="7200" b="1">
                <a:solidFill>
                  <a:srgbClr val="E2AC30"/>
                </a:solidFill>
              </a:rPr>
              <a:t>Everleigh King</a:t>
            </a:r>
            <a:endParaRPr b="1">
              <a:solidFill>
                <a:srgbClr val="E2AC30"/>
              </a:solidFill>
            </a:endParaRPr>
          </a:p>
        </p:txBody>
      </p:sp>
      <p:sp>
        <p:nvSpPr>
          <p:cNvPr id="544" name="Google Shape;544;p92"/>
          <p:cNvSpPr txBox="1">
            <a:spLocks noGrp="1"/>
          </p:cNvSpPr>
          <p:nvPr>
            <p:ph type="body" idx="1"/>
          </p:nvPr>
        </p:nvSpPr>
        <p:spPr>
          <a:xfrm>
            <a:off x="496971" y="4719637"/>
            <a:ext cx="11198058" cy="185922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637986"/>
              </a:buClr>
              <a:buSzPts val="3600"/>
              <a:buNone/>
            </a:pPr>
            <a:r>
              <a:rPr lang="en-US" sz="3600"/>
              <a:t>Everleigh is AWESOME and was baptized at Summer Bible Camp. Let’s show her love and encouragement.</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82"/>
          <p:cNvSpPr txBox="1">
            <a:spLocks noGrp="1"/>
          </p:cNvSpPr>
          <p:nvPr>
            <p:ph type="title"/>
          </p:nvPr>
        </p:nvSpPr>
        <p:spPr>
          <a:xfrm>
            <a:off x="838199" y="685800"/>
            <a:ext cx="11010499" cy="5486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Calibri"/>
              <a:buNone/>
            </a:pPr>
            <a:r>
              <a:rPr lang="en-US" sz="6000" b="1"/>
              <a:t>Hail Jesus, You’re My King.</a:t>
            </a:r>
            <a:br>
              <a:rPr lang="en-US" sz="6000" b="1"/>
            </a:br>
            <a:r>
              <a:rPr lang="en-US" sz="6000" b="1"/>
              <a:t>Your life frees me to sing.</a:t>
            </a:r>
            <a:br>
              <a:rPr lang="en-US" sz="6000" b="1"/>
            </a:br>
            <a:r>
              <a:rPr lang="en-US" sz="6000" b="1"/>
              <a:t>I will praise You all my days.</a:t>
            </a:r>
            <a:br>
              <a:rPr lang="en-US" sz="6000" b="1"/>
            </a:br>
            <a:r>
              <a:rPr lang="en-US" sz="6000" b="1"/>
              <a:t>You’re perfect in all Your ways.</a:t>
            </a:r>
            <a:endParaRPr b="1"/>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83"/>
          <p:cNvSpPr txBox="1">
            <a:spLocks noGrp="1"/>
          </p:cNvSpPr>
          <p:nvPr>
            <p:ph type="title"/>
          </p:nvPr>
        </p:nvSpPr>
        <p:spPr>
          <a:xfrm>
            <a:off x="838199" y="685800"/>
            <a:ext cx="11010499" cy="5486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Calibri"/>
              <a:buNone/>
            </a:pPr>
            <a:r>
              <a:rPr lang="en-US" sz="6000" b="1"/>
              <a:t>Hail Jesus, You’re my Lord.</a:t>
            </a:r>
            <a:br>
              <a:rPr lang="en-US" sz="6000" b="1"/>
            </a:br>
            <a:r>
              <a:rPr lang="en-US" sz="6000" b="1"/>
              <a:t>I will obey your word.</a:t>
            </a:r>
            <a:br>
              <a:rPr lang="en-US" sz="6000" b="1"/>
            </a:br>
            <a:r>
              <a:rPr lang="en-US" sz="6000" b="1"/>
              <a:t>I want to see Your Kingdom come.</a:t>
            </a:r>
            <a:br>
              <a:rPr lang="en-US" sz="6000" b="1"/>
            </a:br>
            <a:r>
              <a:rPr lang="en-US" sz="6000" b="1"/>
              <a:t>Not my will but Yours be done.</a:t>
            </a:r>
            <a:endParaRPr b="1"/>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84"/>
          <p:cNvSpPr txBox="1">
            <a:spLocks noGrp="1"/>
          </p:cNvSpPr>
          <p:nvPr>
            <p:ph type="title"/>
          </p:nvPr>
        </p:nvSpPr>
        <p:spPr>
          <a:xfrm>
            <a:off x="838199" y="685800"/>
            <a:ext cx="11010499" cy="5486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Calibri"/>
              <a:buNone/>
            </a:pPr>
            <a:r>
              <a:rPr lang="en-US" sz="6000" b="1"/>
              <a:t>So…Glory, Glory to the Lamb!</a:t>
            </a:r>
            <a:br>
              <a:rPr lang="en-US" sz="6000" b="1"/>
            </a:br>
            <a:r>
              <a:rPr lang="en-US" sz="6000" b="1"/>
              <a:t>You will take me by the hand!</a:t>
            </a:r>
            <a:br>
              <a:rPr lang="en-US" sz="6000" b="1"/>
            </a:br>
            <a:r>
              <a:rPr lang="en-US" sz="6000" b="1"/>
              <a:t>Lead me to the Promised Land!</a:t>
            </a:r>
            <a:br>
              <a:rPr lang="en-US" sz="6000" b="1"/>
            </a:br>
            <a:r>
              <a:rPr lang="en-US" sz="6000" b="1"/>
              <a:t>Glory, Glory to the Lamb!</a:t>
            </a:r>
            <a:endParaRPr b="1"/>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85"/>
          <p:cNvSpPr txBox="1">
            <a:spLocks noGrp="1"/>
          </p:cNvSpPr>
          <p:nvPr>
            <p:ph type="title"/>
          </p:nvPr>
        </p:nvSpPr>
        <p:spPr>
          <a:xfrm>
            <a:off x="838199" y="685800"/>
            <a:ext cx="11010499" cy="592675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Calibri"/>
              <a:buNone/>
            </a:pPr>
            <a:r>
              <a:rPr lang="en-US" sz="6000" b="1"/>
              <a:t>Hail, Hail the Lion of Judah!</a:t>
            </a:r>
            <a:br>
              <a:rPr lang="en-US" sz="6000" b="1"/>
            </a:br>
            <a:r>
              <a:rPr lang="en-US" sz="6000" b="1"/>
              <a:t>How powerful You are!</a:t>
            </a:r>
            <a:br>
              <a:rPr lang="en-US" sz="6000" b="1"/>
            </a:br>
            <a:r>
              <a:rPr lang="en-US" sz="6000" b="1"/>
              <a:t>Hail, Hail the Lion of Judah!</a:t>
            </a:r>
            <a:br>
              <a:rPr lang="en-US" sz="6000" b="1"/>
            </a:br>
            <a:r>
              <a:rPr lang="en-US" sz="6000" b="1"/>
              <a:t>How wonderful You are! (x3)</a:t>
            </a:r>
            <a:br>
              <a:rPr lang="en-US" sz="6000" b="1"/>
            </a:br>
            <a:br>
              <a:rPr lang="en-US" sz="6000" b="1"/>
            </a:br>
            <a:r>
              <a:rPr lang="en-US" sz="6000" b="1"/>
              <a:t>HOW WONDERFUL YOU ARE!</a:t>
            </a:r>
            <a:endParaRPr b="1"/>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1239"/>
        <p:cNvGrpSpPr/>
        <p:nvPr/>
      </p:nvGrpSpPr>
      <p:grpSpPr>
        <a:xfrm>
          <a:off x="0" y="0"/>
          <a:ext cx="0" cy="0"/>
          <a:chOff x="0" y="0"/>
          <a:chExt cx="0" cy="0"/>
        </a:xfrm>
      </p:grpSpPr>
      <p:sp>
        <p:nvSpPr>
          <p:cNvPr id="1240" name="Google Shape;1240;p186"/>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41" name="Google Shape;1241;p186"/>
          <p:cNvSpPr txBox="1"/>
          <p:nvPr/>
        </p:nvSpPr>
        <p:spPr>
          <a:xfrm>
            <a:off x="2126750" y="780116"/>
            <a:ext cx="5744967"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OLD</a:t>
            </a:r>
            <a:endParaRPr/>
          </a:p>
        </p:txBody>
      </p:sp>
      <p:sp>
        <p:nvSpPr>
          <p:cNvPr id="1242" name="Google Shape;1242;p186"/>
          <p:cNvSpPr txBox="1"/>
          <p:nvPr/>
        </p:nvSpPr>
        <p:spPr>
          <a:xfrm>
            <a:off x="2126750" y="2923174"/>
            <a:ext cx="8465906"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UNION</a:t>
            </a:r>
            <a:endParaRPr/>
          </a:p>
        </p:txBody>
      </p:sp>
      <p:sp>
        <p:nvSpPr>
          <p:cNvPr id="1243" name="Google Shape;1243;p186"/>
          <p:cNvSpPr txBox="1"/>
          <p:nvPr/>
        </p:nvSpPr>
        <p:spPr>
          <a:xfrm>
            <a:off x="7159034" y="1480308"/>
            <a:ext cx="30416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Church</a:t>
            </a:r>
            <a:endParaRPr/>
          </a:p>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of Christ</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247"/>
        <p:cNvGrpSpPr/>
        <p:nvPr/>
      </p:nvGrpSpPr>
      <p:grpSpPr>
        <a:xfrm>
          <a:off x="0" y="0"/>
          <a:ext cx="0" cy="0"/>
          <a:chOff x="0" y="0"/>
          <a:chExt cx="0" cy="0"/>
        </a:xfrm>
      </p:grpSpPr>
      <p:sp>
        <p:nvSpPr>
          <p:cNvPr id="1248" name="Google Shape;1248;p187"/>
          <p:cNvSpPr/>
          <p:nvPr/>
        </p:nvSpPr>
        <p:spPr>
          <a:xfrm>
            <a:off x="1678111" y="1463039"/>
            <a:ext cx="8835775" cy="3994485"/>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49" name="Google Shape;1249;p187"/>
          <p:cNvSpPr txBox="1"/>
          <p:nvPr/>
        </p:nvSpPr>
        <p:spPr>
          <a:xfrm>
            <a:off x="1755834" y="2151727"/>
            <a:ext cx="8680330"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Hark, The </a:t>
            </a:r>
            <a:endParaRPr/>
          </a:p>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Gentle Voice</a:t>
            </a:r>
            <a:endParaRPr sz="5400" b="1" i="0" u="none" strike="noStrike" cap="none">
              <a:solidFill>
                <a:srgbClr val="1F1646"/>
              </a:solidFill>
              <a:latin typeface="Arial"/>
              <a:ea typeface="Arial"/>
              <a:cs typeface="Arial"/>
              <a:sym typeface="Arial"/>
            </a:endParaRPr>
          </a:p>
        </p:txBody>
      </p:sp>
      <p:sp>
        <p:nvSpPr>
          <p:cNvPr id="1250" name="Google Shape;1250;p187"/>
          <p:cNvSpPr txBox="1"/>
          <p:nvPr/>
        </p:nvSpPr>
        <p:spPr>
          <a:xfrm>
            <a:off x="0" y="5820438"/>
            <a:ext cx="195392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a:t>
            </a:r>
            <a:r>
              <a:rPr lang="en-US" sz="5400" b="1">
                <a:solidFill>
                  <a:srgbClr val="1F1646"/>
                </a:solidFill>
                <a:latin typeface="Arial"/>
                <a:ea typeface="Arial"/>
                <a:cs typeface="Arial"/>
                <a:sym typeface="Arial"/>
              </a:rPr>
              <a:t>667</a:t>
            </a:r>
            <a:endParaRPr sz="5400" b="1" i="0" u="none" strike="noStrike" cap="none">
              <a:solidFill>
                <a:srgbClr val="1F1646"/>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88"/>
          <p:cNvSpPr txBox="1"/>
          <p:nvPr/>
        </p:nvSpPr>
        <p:spPr>
          <a:xfrm>
            <a:off x="3413125" y="1717675"/>
            <a:ext cx="490551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Hark! the gentle voice of Jesus falleth</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Tenderly upon your ear;</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Sweet His cry of love and pity calleth:</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Turn and listen, stay and hear.</a:t>
            </a:r>
            <a:endParaRPr/>
          </a:p>
        </p:txBody>
      </p:sp>
      <p:pic>
        <p:nvPicPr>
          <p:cNvPr id="1256" name="Google Shape;1256;p18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57" name="Google Shape;1257;p188"/>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Hark! The Gentle Voice</a:t>
            </a:r>
            <a:endParaRPr/>
          </a:p>
        </p:txBody>
      </p:sp>
      <p:sp>
        <p:nvSpPr>
          <p:cNvPr id="1258" name="Google Shape;1258;p188"/>
          <p:cNvSpPr txBox="1"/>
          <p:nvPr/>
        </p:nvSpPr>
        <p:spPr>
          <a:xfrm>
            <a:off x="1600200" y="6324600"/>
            <a:ext cx="1735138"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Words: Mary B. C. Slade</a:t>
            </a:r>
            <a:endParaRPr/>
          </a:p>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Music: Asa B. Everett</a:t>
            </a:r>
            <a:endParaRPr/>
          </a:p>
        </p:txBody>
      </p:sp>
      <p:sp>
        <p:nvSpPr>
          <p:cNvPr id="1259" name="Google Shape;1259;p18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18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65" name="Google Shape;1265;p189"/>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Hark! The Gentle Voice</a:t>
            </a:r>
            <a:endParaRPr/>
          </a:p>
        </p:txBody>
      </p:sp>
      <p:sp>
        <p:nvSpPr>
          <p:cNvPr id="1266" name="Google Shape;1266;p18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90"/>
          <p:cNvSpPr txBox="1"/>
          <p:nvPr/>
        </p:nvSpPr>
        <p:spPr>
          <a:xfrm>
            <a:off x="3413126" y="1946275"/>
            <a:ext cx="448552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Ye that labor and are heavyladen,</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Lean upon your dear Lord's breast;</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Ye that labor and are heavyladen,</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Come, and I will give you rest.</a:t>
            </a:r>
            <a:endParaRPr/>
          </a:p>
        </p:txBody>
      </p:sp>
      <p:pic>
        <p:nvPicPr>
          <p:cNvPr id="1272" name="Google Shape;1272;p19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73" name="Google Shape;1273;p190"/>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Hark! The Gentle Voice</a:t>
            </a:r>
            <a:endParaRPr/>
          </a:p>
        </p:txBody>
      </p:sp>
      <p:sp>
        <p:nvSpPr>
          <p:cNvPr id="1274" name="Google Shape;1274;p19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1279" name="Google Shape;1279;p19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80" name="Google Shape;1280;p191"/>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Hark! The Gentle Voice</a:t>
            </a:r>
            <a:endParaRPr/>
          </a:p>
        </p:txBody>
      </p:sp>
      <p:sp>
        <p:nvSpPr>
          <p:cNvPr id="1281" name="Google Shape;1281;p191"/>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93"/>
          <p:cNvSpPr txBox="1">
            <a:spLocks noGrp="1"/>
          </p:cNvSpPr>
          <p:nvPr>
            <p:ph type="body" idx="1"/>
          </p:nvPr>
        </p:nvSpPr>
        <p:spPr>
          <a:xfrm>
            <a:off x="3320842" y="218839"/>
            <a:ext cx="8467049" cy="364540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5867"/>
              <a:buNone/>
            </a:pPr>
            <a:r>
              <a:rPr lang="en-US" sz="5867"/>
              <a:t>First Sunday Singings</a:t>
            </a:r>
            <a:endParaRPr/>
          </a:p>
          <a:p>
            <a:pPr marL="0" lvl="0" indent="0" algn="ctr" rtl="0">
              <a:spcBef>
                <a:spcPts val="853"/>
              </a:spcBef>
              <a:spcAft>
                <a:spcPts val="0"/>
              </a:spcAft>
              <a:buClr>
                <a:schemeClr val="lt1"/>
              </a:buClr>
              <a:buSzPts val="4267"/>
              <a:buNone/>
            </a:pPr>
            <a:r>
              <a:rPr lang="en-US" sz="4267"/>
              <a:t>Every first Sunday of </a:t>
            </a:r>
            <a:endParaRPr/>
          </a:p>
          <a:p>
            <a:pPr marL="0" lvl="0" indent="0" algn="ctr" rtl="0">
              <a:spcBef>
                <a:spcPts val="853"/>
              </a:spcBef>
              <a:spcAft>
                <a:spcPts val="0"/>
              </a:spcAft>
              <a:buClr>
                <a:schemeClr val="lt1"/>
              </a:buClr>
              <a:buSzPts val="4267"/>
              <a:buNone/>
            </a:pPr>
            <a:r>
              <a:rPr lang="en-US" sz="4267"/>
              <a:t>the month at 5PM.</a:t>
            </a:r>
            <a:endParaRPr/>
          </a:p>
        </p:txBody>
      </p:sp>
      <p:sp>
        <p:nvSpPr>
          <p:cNvPr id="550" name="Google Shape;550;p93"/>
          <p:cNvSpPr txBox="1"/>
          <p:nvPr/>
        </p:nvSpPr>
        <p:spPr>
          <a:xfrm>
            <a:off x="970547" y="4028853"/>
            <a:ext cx="10250905" cy="2062296"/>
          </a:xfrm>
          <a:prstGeom prst="rect">
            <a:avLst/>
          </a:prstGeom>
          <a:solidFill>
            <a:srgbClr val="D1A51D"/>
          </a:solidFill>
          <a:ln w="9525" cap="flat" cmpd="sng">
            <a:solidFill>
              <a:schemeClr val="accent1"/>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67" b="0" i="0" u="none" strike="noStrike" cap="none">
                <a:solidFill>
                  <a:schemeClr val="lt1"/>
                </a:solidFill>
                <a:latin typeface="Trebuchet MS"/>
                <a:ea typeface="Trebuchet MS"/>
                <a:cs typeface="Trebuchet MS"/>
                <a:sym typeface="Trebuchet MS"/>
              </a:rPr>
              <a:t>This a great time to sing and also improve our song ministry. </a:t>
            </a:r>
            <a:endParaRPr/>
          </a:p>
          <a:p>
            <a:pPr marL="0" marR="0" lvl="0" indent="0" algn="ctr" rtl="0">
              <a:spcBef>
                <a:spcPts val="0"/>
              </a:spcBef>
              <a:spcAft>
                <a:spcPts val="0"/>
              </a:spcAft>
              <a:buNone/>
            </a:pPr>
            <a:r>
              <a:rPr lang="en-US" sz="4267" b="0" i="0" u="none" strike="noStrike" cap="none">
                <a:solidFill>
                  <a:schemeClr val="lt1"/>
                </a:solidFill>
                <a:latin typeface="Trebuchet MS"/>
                <a:ea typeface="Trebuchet MS"/>
                <a:cs typeface="Trebuchet MS"/>
                <a:sym typeface="Trebuchet MS"/>
              </a:rPr>
              <a:t>Please consider attending.</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92"/>
          <p:cNvSpPr txBox="1"/>
          <p:nvPr/>
        </p:nvSpPr>
        <p:spPr>
          <a:xfrm>
            <a:off x="3260725" y="1946275"/>
            <a:ext cx="5313634"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Take His yoke, for He is meek and lowly;</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Bear His burden, to Him turn;</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He who calleth is the Master holy:</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He will teach if you will learn.</a:t>
            </a:r>
            <a:endParaRPr/>
          </a:p>
        </p:txBody>
      </p:sp>
      <p:pic>
        <p:nvPicPr>
          <p:cNvPr id="1287" name="Google Shape;1287;p19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88" name="Google Shape;1288;p192"/>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Hark! The Gentle Voice</a:t>
            </a:r>
            <a:endParaRPr/>
          </a:p>
        </p:txBody>
      </p:sp>
      <p:sp>
        <p:nvSpPr>
          <p:cNvPr id="1289" name="Google Shape;1289;p19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
        <p:nvSpPr>
          <p:cNvPr id="1290" name="Google Shape;1290;p192"/>
          <p:cNvSpPr txBox="1"/>
          <p:nvPr/>
        </p:nvSpPr>
        <p:spPr>
          <a:xfrm>
            <a:off x="1600200" y="6324600"/>
            <a:ext cx="1735138"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Words: Mary B. C. Slade</a:t>
            </a:r>
            <a:endParaRPr/>
          </a:p>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Music: Asa B. Everett</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pic>
        <p:nvPicPr>
          <p:cNvPr id="1295" name="Google Shape;1295;p19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96" name="Google Shape;1296;p193"/>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Hark! The Gentle Voice</a:t>
            </a:r>
            <a:endParaRPr/>
          </a:p>
        </p:txBody>
      </p:sp>
      <p:sp>
        <p:nvSpPr>
          <p:cNvPr id="1297" name="Google Shape;1297;p19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94"/>
          <p:cNvSpPr txBox="1"/>
          <p:nvPr/>
        </p:nvSpPr>
        <p:spPr>
          <a:xfrm>
            <a:off x="3413126" y="1946275"/>
            <a:ext cx="448552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Ye that labor and are heavyladen,</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Lean upon your dear Lord's breast;</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Ye that labor and are heavyladen,</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Come, and I will give you rest.</a:t>
            </a:r>
            <a:endParaRPr/>
          </a:p>
        </p:txBody>
      </p:sp>
      <p:pic>
        <p:nvPicPr>
          <p:cNvPr id="1303" name="Google Shape;1303;p19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304" name="Google Shape;1304;p194"/>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Hark! The Gentle Voice</a:t>
            </a:r>
            <a:endParaRPr/>
          </a:p>
        </p:txBody>
      </p:sp>
      <p:sp>
        <p:nvSpPr>
          <p:cNvPr id="1305" name="Google Shape;1305;p19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pic>
        <p:nvPicPr>
          <p:cNvPr id="1310" name="Google Shape;1310;p19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311" name="Google Shape;1311;p195"/>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Hark! The Gentle Voice</a:t>
            </a:r>
            <a:endParaRPr/>
          </a:p>
        </p:txBody>
      </p:sp>
      <p:sp>
        <p:nvSpPr>
          <p:cNvPr id="1312" name="Google Shape;1312;p19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96"/>
          <p:cNvSpPr txBox="1"/>
          <p:nvPr/>
        </p:nvSpPr>
        <p:spPr>
          <a:xfrm>
            <a:off x="2955926" y="1717675"/>
            <a:ext cx="5182829"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3.</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Then, His loving, tender voice obeying,</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Bear His yoke, His burden take;</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Find the yoke His hand is on you laying,</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Light and easy for His sake.</a:t>
            </a:r>
            <a:endParaRPr/>
          </a:p>
        </p:txBody>
      </p:sp>
      <p:pic>
        <p:nvPicPr>
          <p:cNvPr id="1318" name="Google Shape;1318;p19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319" name="Google Shape;1319;p196"/>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Hark! The Gentle Voice</a:t>
            </a:r>
            <a:endParaRPr/>
          </a:p>
        </p:txBody>
      </p:sp>
      <p:sp>
        <p:nvSpPr>
          <p:cNvPr id="1320" name="Google Shape;1320;p19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
        <p:nvSpPr>
          <p:cNvPr id="1321" name="Google Shape;1321;p196"/>
          <p:cNvSpPr txBox="1"/>
          <p:nvPr/>
        </p:nvSpPr>
        <p:spPr>
          <a:xfrm>
            <a:off x="1600200" y="6324600"/>
            <a:ext cx="1735138"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Words: Mary B. C. Slade</a:t>
            </a:r>
            <a:endParaRPr/>
          </a:p>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Music: Asa B. Everett</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1326" name="Google Shape;1326;p19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327" name="Google Shape;1327;p197"/>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Hark! The Gentle Voice</a:t>
            </a:r>
            <a:endParaRPr/>
          </a:p>
        </p:txBody>
      </p:sp>
      <p:sp>
        <p:nvSpPr>
          <p:cNvPr id="1328" name="Google Shape;1328;p197"/>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198"/>
          <p:cNvSpPr txBox="1"/>
          <p:nvPr/>
        </p:nvSpPr>
        <p:spPr>
          <a:xfrm>
            <a:off x="3413126" y="1946275"/>
            <a:ext cx="448552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Ye that labor and are heavyladen,</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Lean upon your dear Lord's breast;</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Ye that labor and are heavyladen,</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Come, and I will give you rest.</a:t>
            </a:r>
            <a:endParaRPr/>
          </a:p>
        </p:txBody>
      </p:sp>
      <p:pic>
        <p:nvPicPr>
          <p:cNvPr id="1334" name="Google Shape;1334;p19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335" name="Google Shape;1335;p198"/>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Hark! The Gentle Voice</a:t>
            </a:r>
            <a:endParaRPr/>
          </a:p>
        </p:txBody>
      </p:sp>
      <p:sp>
        <p:nvSpPr>
          <p:cNvPr id="1336" name="Google Shape;1336;p19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pic>
        <p:nvPicPr>
          <p:cNvPr id="1341" name="Google Shape;1341;p19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342" name="Google Shape;1342;p199"/>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Hark! The Gentle Voice</a:t>
            </a:r>
            <a:endParaRPr/>
          </a:p>
        </p:txBody>
      </p:sp>
      <p:sp>
        <p:nvSpPr>
          <p:cNvPr id="1343" name="Google Shape;1343;p19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347"/>
        <p:cNvGrpSpPr/>
        <p:nvPr/>
      </p:nvGrpSpPr>
      <p:grpSpPr>
        <a:xfrm>
          <a:off x="0" y="0"/>
          <a:ext cx="0" cy="0"/>
          <a:chOff x="0" y="0"/>
          <a:chExt cx="0" cy="0"/>
        </a:xfrm>
      </p:grpSpPr>
      <p:sp>
        <p:nvSpPr>
          <p:cNvPr id="1348" name="Google Shape;1348;p200"/>
          <p:cNvSpPr/>
          <p:nvPr/>
        </p:nvSpPr>
        <p:spPr>
          <a:xfrm>
            <a:off x="1678112" y="1424539"/>
            <a:ext cx="8835775" cy="4042610"/>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49" name="Google Shape;1349;p200"/>
          <p:cNvSpPr txBox="1"/>
          <p:nvPr/>
        </p:nvSpPr>
        <p:spPr>
          <a:xfrm>
            <a:off x="1755834" y="2151727"/>
            <a:ext cx="8680330"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Living By Faith</a:t>
            </a:r>
            <a:endParaRPr/>
          </a:p>
          <a:p>
            <a:pPr marL="0" marR="0" lvl="0" indent="0" algn="ctr" rtl="0">
              <a:lnSpc>
                <a:spcPct val="100000"/>
              </a:lnSpc>
              <a:spcBef>
                <a:spcPts val="0"/>
              </a:spcBef>
              <a:spcAft>
                <a:spcPts val="0"/>
              </a:spcAft>
              <a:buClr>
                <a:srgbClr val="1F1646"/>
              </a:buClr>
              <a:buSzPts val="8000"/>
              <a:buFont typeface="Arial"/>
              <a:buNone/>
            </a:pPr>
            <a:r>
              <a:rPr lang="en-US" sz="8000" b="1">
                <a:solidFill>
                  <a:srgbClr val="1F1646"/>
                </a:solidFill>
                <a:latin typeface="Arial"/>
                <a:ea typeface="Arial"/>
                <a:cs typeface="Arial"/>
                <a:sym typeface="Arial"/>
              </a:rPr>
              <a:t>Doxology</a:t>
            </a:r>
            <a:endParaRPr sz="8000" b="1" i="0" u="none" strike="noStrike" cap="none">
              <a:solidFill>
                <a:srgbClr val="1F1646"/>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201"/>
          <p:cNvSpPr txBox="1"/>
          <p:nvPr/>
        </p:nvSpPr>
        <p:spPr>
          <a:xfrm>
            <a:off x="2346325" y="1946275"/>
            <a:ext cx="5692584"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I care not today what the morrow may bring,</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If shadow or sunshine or rain,</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The Lord I know ruleth over everything,</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And all of my worry is vain.</a:t>
            </a:r>
            <a:endParaRPr/>
          </a:p>
        </p:txBody>
      </p:sp>
      <p:pic>
        <p:nvPicPr>
          <p:cNvPr id="1355" name="Google Shape;1355;p20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356" name="Google Shape;1356;p201"/>
          <p:cNvSpPr txBox="1"/>
          <p:nvPr/>
        </p:nvSpPr>
        <p:spPr>
          <a:xfrm>
            <a:off x="1600200" y="6224588"/>
            <a:ext cx="16002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Words: James S. Wells</a:t>
            </a:r>
            <a:endParaRPr/>
          </a:p>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Music: J. L. Heath</a:t>
            </a:r>
            <a:endParaRPr/>
          </a:p>
        </p:txBody>
      </p:sp>
      <p:sp>
        <p:nvSpPr>
          <p:cNvPr id="1357" name="Google Shape;1357;p201"/>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2008 The Paperless Hymnal®</a:t>
            </a:r>
            <a:endParaRPr/>
          </a:p>
        </p:txBody>
      </p:sp>
      <p:sp>
        <p:nvSpPr>
          <p:cNvPr id="1358" name="Google Shape;1358;p201"/>
          <p:cNvSpPr txBox="1">
            <a:spLocks noGrp="1"/>
          </p:cNvSpPr>
          <p:nvPr>
            <p:ph type="title" idx="4294967295"/>
          </p:nvPr>
        </p:nvSpPr>
        <p:spPr>
          <a:xfrm>
            <a:off x="1600200" y="76200"/>
            <a:ext cx="7010400" cy="45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Living by Faith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556" name="Google Shape;556;p94"/>
          <p:cNvPicPr preferRelativeResize="0">
            <a:picLocks noGrp="1"/>
          </p:cNvPicPr>
          <p:nvPr>
            <p:ph type="body" idx="1"/>
          </p:nvPr>
        </p:nvPicPr>
        <p:blipFill rotWithShape="1">
          <a:blip r:embed="rId3">
            <a:alphaModFix/>
          </a:blip>
          <a:srcRect/>
          <a:stretch/>
        </p:blipFill>
        <p:spPr>
          <a:xfrm>
            <a:off x="0" y="21005"/>
            <a:ext cx="12192000" cy="6858000"/>
          </a:xfrm>
          <a:prstGeom prst="rect">
            <a:avLst/>
          </a:prstGeom>
          <a:noFill/>
          <a:ln>
            <a:noFill/>
          </a:ln>
        </p:spPr>
      </p:pic>
      <p:sp>
        <p:nvSpPr>
          <p:cNvPr id="557" name="Google Shape;557;p94"/>
          <p:cNvSpPr/>
          <p:nvPr/>
        </p:nvSpPr>
        <p:spPr>
          <a:xfrm>
            <a:off x="311217" y="5178392"/>
            <a:ext cx="11569566" cy="1453415"/>
          </a:xfrm>
          <a:prstGeom prst="rect">
            <a:avLst/>
          </a:prstGeom>
          <a:solidFill>
            <a:schemeClr val="lt1"/>
          </a:solidFill>
          <a:ln w="1143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i="0" u="none" strike="noStrike" cap="none">
                <a:solidFill>
                  <a:schemeClr val="dk1"/>
                </a:solidFill>
                <a:latin typeface="Calibri"/>
                <a:ea typeface="Calibri"/>
                <a:cs typeface="Calibri"/>
                <a:sym typeface="Calibri"/>
              </a:rPr>
              <a:t>SUMMER SUNDAY is TONIGHT!</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1363" name="Google Shape;1363;p20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364" name="Google Shape;1364;p202"/>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2008 The Paperless Hymnal®</a:t>
            </a:r>
            <a:endParaRPr/>
          </a:p>
        </p:txBody>
      </p:sp>
      <p:sp>
        <p:nvSpPr>
          <p:cNvPr id="1365" name="Google Shape;1365;p202"/>
          <p:cNvSpPr txBox="1">
            <a:spLocks noGrp="1"/>
          </p:cNvSpPr>
          <p:nvPr>
            <p:ph type="title" idx="4294967295"/>
          </p:nvPr>
        </p:nvSpPr>
        <p:spPr>
          <a:xfrm>
            <a:off x="1600200" y="76200"/>
            <a:ext cx="7010400" cy="45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Living by Faith</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203"/>
          <p:cNvSpPr txBox="1"/>
          <p:nvPr/>
        </p:nvSpPr>
        <p:spPr>
          <a:xfrm>
            <a:off x="2422526" y="1870075"/>
            <a:ext cx="525656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Living by faith, in Jesus above,</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Trusting, confiding in His great love;</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From all harm safe in His sheltering arm,</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I'm living by faith and feel no alarm.</a:t>
            </a:r>
            <a:endParaRPr/>
          </a:p>
        </p:txBody>
      </p:sp>
      <p:pic>
        <p:nvPicPr>
          <p:cNvPr id="1371" name="Google Shape;1371;p20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372" name="Google Shape;1372;p203"/>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2008 The Paperless Hymnal®</a:t>
            </a:r>
            <a:endParaRPr/>
          </a:p>
        </p:txBody>
      </p:sp>
      <p:sp>
        <p:nvSpPr>
          <p:cNvPr id="1373" name="Google Shape;1373;p203"/>
          <p:cNvSpPr txBox="1">
            <a:spLocks noGrp="1"/>
          </p:cNvSpPr>
          <p:nvPr>
            <p:ph type="title" idx="4294967295"/>
          </p:nvPr>
        </p:nvSpPr>
        <p:spPr>
          <a:xfrm>
            <a:off x="1600200" y="76200"/>
            <a:ext cx="7010400" cy="45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Living by Faith</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pic>
        <p:nvPicPr>
          <p:cNvPr id="1378" name="Google Shape;1378;p20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379" name="Google Shape;1379;p204"/>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2008 The Paperless Hymnal®</a:t>
            </a:r>
            <a:endParaRPr/>
          </a:p>
        </p:txBody>
      </p:sp>
      <p:sp>
        <p:nvSpPr>
          <p:cNvPr id="1380" name="Google Shape;1380;p204"/>
          <p:cNvSpPr txBox="1">
            <a:spLocks noGrp="1"/>
          </p:cNvSpPr>
          <p:nvPr>
            <p:ph type="title" idx="4294967295"/>
          </p:nvPr>
        </p:nvSpPr>
        <p:spPr>
          <a:xfrm>
            <a:off x="1600200" y="76200"/>
            <a:ext cx="7010400" cy="45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Living by Faith</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205"/>
          <p:cNvSpPr txBox="1"/>
          <p:nvPr/>
        </p:nvSpPr>
        <p:spPr>
          <a:xfrm>
            <a:off x="2574925" y="1870075"/>
            <a:ext cx="6957354"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Though tempests may blow and the storm clouds arise,</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Obscuring the brightness of life,</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I'm never alarmed at the overcast skies,</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The Master looks on at the strife.</a:t>
            </a:r>
            <a:endParaRPr/>
          </a:p>
        </p:txBody>
      </p:sp>
      <p:pic>
        <p:nvPicPr>
          <p:cNvPr id="1386" name="Google Shape;1386;p20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387" name="Google Shape;1387;p205"/>
          <p:cNvSpPr txBox="1"/>
          <p:nvPr/>
        </p:nvSpPr>
        <p:spPr>
          <a:xfrm>
            <a:off x="1600200" y="6224588"/>
            <a:ext cx="16002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Words: James S. Wells</a:t>
            </a:r>
            <a:endParaRPr/>
          </a:p>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Music: J. L. Heath</a:t>
            </a:r>
            <a:endParaRPr/>
          </a:p>
        </p:txBody>
      </p:sp>
      <p:sp>
        <p:nvSpPr>
          <p:cNvPr id="1388" name="Google Shape;1388;p205"/>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2008 The Paperless Hymnal®</a:t>
            </a:r>
            <a:endParaRPr/>
          </a:p>
        </p:txBody>
      </p:sp>
      <p:sp>
        <p:nvSpPr>
          <p:cNvPr id="1389" name="Google Shape;1389;p205"/>
          <p:cNvSpPr txBox="1">
            <a:spLocks noGrp="1"/>
          </p:cNvSpPr>
          <p:nvPr>
            <p:ph type="title" idx="4294967295"/>
          </p:nvPr>
        </p:nvSpPr>
        <p:spPr>
          <a:xfrm>
            <a:off x="1600200" y="76200"/>
            <a:ext cx="7010400" cy="45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Living by Faith</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pic>
        <p:nvPicPr>
          <p:cNvPr id="1394" name="Google Shape;1394;p20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395" name="Google Shape;1395;p206"/>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2008 The Paperless Hymnal®</a:t>
            </a:r>
            <a:endParaRPr/>
          </a:p>
        </p:txBody>
      </p:sp>
      <p:sp>
        <p:nvSpPr>
          <p:cNvPr id="1396" name="Google Shape;1396;p206"/>
          <p:cNvSpPr txBox="1">
            <a:spLocks noGrp="1"/>
          </p:cNvSpPr>
          <p:nvPr>
            <p:ph type="title" idx="4294967295"/>
          </p:nvPr>
        </p:nvSpPr>
        <p:spPr>
          <a:xfrm>
            <a:off x="1600200" y="76200"/>
            <a:ext cx="7010400" cy="45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Living by Faith</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207"/>
          <p:cNvSpPr txBox="1"/>
          <p:nvPr/>
        </p:nvSpPr>
        <p:spPr>
          <a:xfrm>
            <a:off x="2422526" y="1870075"/>
            <a:ext cx="525656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Living by faith, in Jesus above,</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Trusting, confiding in His great love;</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From all harm safe in His sheltering arm,</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I'm living by faith and feel no alarm.</a:t>
            </a:r>
            <a:endParaRPr/>
          </a:p>
        </p:txBody>
      </p:sp>
      <p:pic>
        <p:nvPicPr>
          <p:cNvPr id="1402" name="Google Shape;1402;p20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03" name="Google Shape;1403;p207"/>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2008 The Paperless Hymnal®</a:t>
            </a:r>
            <a:endParaRPr/>
          </a:p>
        </p:txBody>
      </p:sp>
      <p:sp>
        <p:nvSpPr>
          <p:cNvPr id="1404" name="Google Shape;1404;p207"/>
          <p:cNvSpPr txBox="1">
            <a:spLocks noGrp="1"/>
          </p:cNvSpPr>
          <p:nvPr>
            <p:ph type="title" idx="4294967295"/>
          </p:nvPr>
        </p:nvSpPr>
        <p:spPr>
          <a:xfrm>
            <a:off x="1600200" y="76200"/>
            <a:ext cx="7010400" cy="45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Living by Faith</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pic>
        <p:nvPicPr>
          <p:cNvPr id="1409" name="Google Shape;1409;p20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10" name="Google Shape;1410;p208"/>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2008 The Paperless Hymnal®</a:t>
            </a:r>
            <a:endParaRPr/>
          </a:p>
        </p:txBody>
      </p:sp>
      <p:sp>
        <p:nvSpPr>
          <p:cNvPr id="1411" name="Google Shape;1411;p208"/>
          <p:cNvSpPr txBox="1">
            <a:spLocks noGrp="1"/>
          </p:cNvSpPr>
          <p:nvPr>
            <p:ph type="title" idx="4294967295"/>
          </p:nvPr>
        </p:nvSpPr>
        <p:spPr>
          <a:xfrm>
            <a:off x="1600200" y="76200"/>
            <a:ext cx="7010400" cy="45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Living by Faith</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p209"/>
          <p:cNvSpPr txBox="1"/>
          <p:nvPr/>
        </p:nvSpPr>
        <p:spPr>
          <a:xfrm>
            <a:off x="2422526" y="1793875"/>
            <a:ext cx="6945363"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3.</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I know that He safely will carry me through,</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No matter what evils betide,</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Why should I then care though the tempests may blow,</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If Jesus walks close to my side.</a:t>
            </a:r>
            <a:endParaRPr/>
          </a:p>
        </p:txBody>
      </p:sp>
      <p:pic>
        <p:nvPicPr>
          <p:cNvPr id="1417" name="Google Shape;1417;p20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18" name="Google Shape;1418;p209"/>
          <p:cNvSpPr txBox="1"/>
          <p:nvPr/>
        </p:nvSpPr>
        <p:spPr>
          <a:xfrm>
            <a:off x="1600200" y="6224588"/>
            <a:ext cx="16002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Words: James S. Wells</a:t>
            </a:r>
            <a:endParaRPr/>
          </a:p>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Music: J. L. Heath</a:t>
            </a:r>
            <a:endParaRPr/>
          </a:p>
        </p:txBody>
      </p:sp>
      <p:sp>
        <p:nvSpPr>
          <p:cNvPr id="1419" name="Google Shape;1419;p209"/>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2008 The Paperless Hymnal®</a:t>
            </a:r>
            <a:endParaRPr/>
          </a:p>
        </p:txBody>
      </p:sp>
      <p:sp>
        <p:nvSpPr>
          <p:cNvPr id="1420" name="Google Shape;1420;p209"/>
          <p:cNvSpPr txBox="1">
            <a:spLocks noGrp="1"/>
          </p:cNvSpPr>
          <p:nvPr>
            <p:ph type="title" idx="4294967295"/>
          </p:nvPr>
        </p:nvSpPr>
        <p:spPr>
          <a:xfrm>
            <a:off x="1600200" y="76200"/>
            <a:ext cx="7010400" cy="45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Living by Faith</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425" name="Google Shape;1425;p21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26" name="Google Shape;1426;p210"/>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2008 The Paperless Hymnal®</a:t>
            </a:r>
            <a:endParaRPr/>
          </a:p>
        </p:txBody>
      </p:sp>
      <p:sp>
        <p:nvSpPr>
          <p:cNvPr id="1427" name="Google Shape;1427;p210"/>
          <p:cNvSpPr txBox="1">
            <a:spLocks noGrp="1"/>
          </p:cNvSpPr>
          <p:nvPr>
            <p:ph type="title" idx="4294967295"/>
          </p:nvPr>
        </p:nvSpPr>
        <p:spPr>
          <a:xfrm>
            <a:off x="1600200" y="76200"/>
            <a:ext cx="7010400" cy="45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Living by Faith</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211"/>
          <p:cNvSpPr txBox="1"/>
          <p:nvPr/>
        </p:nvSpPr>
        <p:spPr>
          <a:xfrm>
            <a:off x="2422526" y="1870075"/>
            <a:ext cx="525656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Living by faith, in Jesus above,</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Trusting, confiding in His great love;</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From all harm safe in His sheltering arm,</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I'm living by faith and feel no alarm.</a:t>
            </a:r>
            <a:endParaRPr/>
          </a:p>
        </p:txBody>
      </p:sp>
      <p:pic>
        <p:nvPicPr>
          <p:cNvPr id="1433" name="Google Shape;1433;p21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34" name="Google Shape;1434;p211"/>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2008 The Paperless Hymnal®</a:t>
            </a:r>
            <a:endParaRPr/>
          </a:p>
        </p:txBody>
      </p:sp>
      <p:sp>
        <p:nvSpPr>
          <p:cNvPr id="1435" name="Google Shape;1435;p211"/>
          <p:cNvSpPr txBox="1">
            <a:spLocks noGrp="1"/>
          </p:cNvSpPr>
          <p:nvPr>
            <p:ph type="title" idx="4294967295"/>
          </p:nvPr>
        </p:nvSpPr>
        <p:spPr>
          <a:xfrm>
            <a:off x="1600200" y="76200"/>
            <a:ext cx="7010400" cy="45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Living by Faith</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63" name="Google Shape;563;p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64" name="Google Shape;564;p9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pic>
        <p:nvPicPr>
          <p:cNvPr id="1440" name="Google Shape;1440;p21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41" name="Google Shape;1441;p212"/>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2008 The Paperless Hymnal®</a:t>
            </a:r>
            <a:endParaRPr/>
          </a:p>
        </p:txBody>
      </p:sp>
      <p:sp>
        <p:nvSpPr>
          <p:cNvPr id="1442" name="Google Shape;1442;p212"/>
          <p:cNvSpPr txBox="1">
            <a:spLocks noGrp="1"/>
          </p:cNvSpPr>
          <p:nvPr>
            <p:ph type="title" idx="4294967295"/>
          </p:nvPr>
        </p:nvSpPr>
        <p:spPr>
          <a:xfrm>
            <a:off x="1600200" y="76200"/>
            <a:ext cx="7010400" cy="45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Living by Faith</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213"/>
          <p:cNvSpPr txBox="1"/>
          <p:nvPr/>
        </p:nvSpPr>
        <p:spPr>
          <a:xfrm>
            <a:off x="2955926" y="2022475"/>
            <a:ext cx="561083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Praise God, from whom all blessings flow;  </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Praise Him, all creatures here be-low;  </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Praise Him above, ye heavenly host;  </a:t>
            </a:r>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Praise Father, Son and Holy Ghost!</a:t>
            </a:r>
            <a:endParaRPr/>
          </a:p>
        </p:txBody>
      </p:sp>
      <p:pic>
        <p:nvPicPr>
          <p:cNvPr id="1448" name="Google Shape;1448;p21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49" name="Google Shape;1449;p213"/>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Doxology</a:t>
            </a:r>
            <a:endParaRPr/>
          </a:p>
        </p:txBody>
      </p:sp>
      <p:sp>
        <p:nvSpPr>
          <p:cNvPr id="1450" name="Google Shape;1450;p213"/>
          <p:cNvSpPr txBox="1"/>
          <p:nvPr/>
        </p:nvSpPr>
        <p:spPr>
          <a:xfrm>
            <a:off x="1752600" y="6096001"/>
            <a:ext cx="2406650"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latin typeface="Times New Roman"/>
                <a:ea typeface="Times New Roman"/>
                <a:cs typeface="Times New Roman"/>
                <a:sym typeface="Times New Roman"/>
              </a:rPr>
              <a:t>Words by: Thomas Ken</a:t>
            </a:r>
            <a:endParaRPr/>
          </a:p>
          <a:p>
            <a:pPr marL="0" marR="0" lvl="0" indent="0" algn="l" rtl="0">
              <a:spcBef>
                <a:spcPts val="0"/>
              </a:spcBef>
              <a:spcAft>
                <a:spcPts val="0"/>
              </a:spcAft>
              <a:buNone/>
            </a:pPr>
            <a:r>
              <a:rPr lang="en-US" sz="1600">
                <a:solidFill>
                  <a:srgbClr val="000000"/>
                </a:solidFill>
                <a:latin typeface="Times New Roman"/>
                <a:ea typeface="Times New Roman"/>
                <a:cs typeface="Times New Roman"/>
                <a:sym typeface="Times New Roman"/>
              </a:rPr>
              <a:t>Music by: Louis Bourgeois</a:t>
            </a:r>
            <a:endParaRPr/>
          </a:p>
        </p:txBody>
      </p:sp>
      <p:sp>
        <p:nvSpPr>
          <p:cNvPr id="1451" name="Google Shape;1451;p21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pic>
        <p:nvPicPr>
          <p:cNvPr id="1456" name="Google Shape;1456;p21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57" name="Google Shape;1457;p214"/>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Doxology</a:t>
            </a:r>
            <a:endParaRPr/>
          </a:p>
        </p:txBody>
      </p:sp>
      <p:sp>
        <p:nvSpPr>
          <p:cNvPr id="1458" name="Google Shape;1458;p21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462"/>
        <p:cNvGrpSpPr/>
        <p:nvPr/>
      </p:nvGrpSpPr>
      <p:grpSpPr>
        <a:xfrm>
          <a:off x="0" y="0"/>
          <a:ext cx="0" cy="0"/>
          <a:chOff x="0" y="0"/>
          <a:chExt cx="0" cy="0"/>
        </a:xfrm>
      </p:grpSpPr>
      <p:sp>
        <p:nvSpPr>
          <p:cNvPr id="1463" name="Google Shape;1463;p215"/>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64" name="Google Shape;1464;p215"/>
          <p:cNvSpPr txBox="1"/>
          <p:nvPr/>
        </p:nvSpPr>
        <p:spPr>
          <a:xfrm>
            <a:off x="1755834" y="1707458"/>
            <a:ext cx="8680330" cy="31547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Prayer</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1468"/>
        <p:cNvGrpSpPr/>
        <p:nvPr/>
      </p:nvGrpSpPr>
      <p:grpSpPr>
        <a:xfrm>
          <a:off x="0" y="0"/>
          <a:ext cx="0" cy="0"/>
          <a:chOff x="0" y="0"/>
          <a:chExt cx="0" cy="0"/>
        </a:xfrm>
      </p:grpSpPr>
      <p:sp>
        <p:nvSpPr>
          <p:cNvPr id="1469" name="Google Shape;1469;p216"/>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70" name="Google Shape;1470;p216"/>
          <p:cNvSpPr txBox="1"/>
          <p:nvPr/>
        </p:nvSpPr>
        <p:spPr>
          <a:xfrm>
            <a:off x="2126750" y="780116"/>
            <a:ext cx="5744967"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OLD</a:t>
            </a:r>
            <a:endParaRPr/>
          </a:p>
        </p:txBody>
      </p:sp>
      <p:sp>
        <p:nvSpPr>
          <p:cNvPr id="1471" name="Google Shape;1471;p216"/>
          <p:cNvSpPr txBox="1"/>
          <p:nvPr/>
        </p:nvSpPr>
        <p:spPr>
          <a:xfrm>
            <a:off x="2126750" y="2923174"/>
            <a:ext cx="8465906"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UNION</a:t>
            </a:r>
            <a:endParaRPr/>
          </a:p>
        </p:txBody>
      </p:sp>
      <p:sp>
        <p:nvSpPr>
          <p:cNvPr id="1472" name="Google Shape;1472;p216"/>
          <p:cNvSpPr txBox="1"/>
          <p:nvPr/>
        </p:nvSpPr>
        <p:spPr>
          <a:xfrm>
            <a:off x="7159034" y="1480308"/>
            <a:ext cx="30416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Church</a:t>
            </a:r>
            <a:endParaRPr/>
          </a:p>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of Christ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96"/>
          <p:cNvSpPr txBox="1">
            <a:spLocks noGrp="1"/>
          </p:cNvSpPr>
          <p:nvPr>
            <p:ph type="ctrTitle"/>
          </p:nvPr>
        </p:nvSpPr>
        <p:spPr>
          <a:xfrm>
            <a:off x="390377" y="539630"/>
            <a:ext cx="6943680" cy="297175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11500"/>
              <a:buFont typeface="Arial"/>
              <a:buNone/>
            </a:pPr>
            <a:r>
              <a:rPr lang="en-US" sz="11500" b="1">
                <a:latin typeface="Arial"/>
                <a:ea typeface="Arial"/>
                <a:cs typeface="Arial"/>
                <a:sym typeface="Arial"/>
              </a:rPr>
              <a:t>THE VERY MARY</a:t>
            </a:r>
            <a:br>
              <a:rPr lang="en-US" sz="7200" b="1">
                <a:latin typeface="Arial"/>
                <a:ea typeface="Arial"/>
                <a:cs typeface="Arial"/>
                <a:sym typeface="Arial"/>
              </a:rPr>
            </a:br>
            <a:r>
              <a:rPr lang="en-US" sz="7200" b="1">
                <a:latin typeface="Arial"/>
                <a:ea typeface="Arial"/>
                <a:cs typeface="Arial"/>
                <a:sym typeface="Arial"/>
              </a:rPr>
              <a:t>Vacation Bible School</a:t>
            </a:r>
            <a:endParaRPr/>
          </a:p>
        </p:txBody>
      </p:sp>
      <p:sp>
        <p:nvSpPr>
          <p:cNvPr id="570" name="Google Shape;570;p96"/>
          <p:cNvSpPr txBox="1">
            <a:spLocks noGrp="1"/>
          </p:cNvSpPr>
          <p:nvPr>
            <p:ph type="subTitle" idx="1"/>
          </p:nvPr>
        </p:nvSpPr>
        <p:spPr>
          <a:xfrm>
            <a:off x="565484" y="3907319"/>
            <a:ext cx="6593466" cy="1655762"/>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rgbClr val="5D3E70"/>
              </a:buClr>
              <a:buSzPct val="100000"/>
              <a:buNone/>
            </a:pPr>
            <a:r>
              <a:rPr lang="en-US" sz="4000" b="1">
                <a:solidFill>
                  <a:srgbClr val="5D3E70"/>
                </a:solidFill>
                <a:latin typeface="Avenir"/>
                <a:ea typeface="Avenir"/>
                <a:cs typeface="Avenir"/>
                <a:sym typeface="Avenir"/>
              </a:rPr>
              <a:t>Old Union Church of Christ</a:t>
            </a:r>
            <a:endParaRPr/>
          </a:p>
          <a:p>
            <a:pPr marL="0" lvl="0" indent="0" algn="ctr" rtl="0">
              <a:lnSpc>
                <a:spcPct val="90000"/>
              </a:lnSpc>
              <a:spcBef>
                <a:spcPts val="1000"/>
              </a:spcBef>
              <a:spcAft>
                <a:spcPts val="0"/>
              </a:spcAft>
              <a:buClr>
                <a:srgbClr val="5D3E70"/>
              </a:buClr>
              <a:buSzPct val="100000"/>
              <a:buNone/>
            </a:pPr>
            <a:r>
              <a:rPr lang="en-US" sz="3900" b="1">
                <a:solidFill>
                  <a:srgbClr val="5D3E70"/>
                </a:solidFill>
                <a:latin typeface="Avenir"/>
                <a:ea typeface="Avenir"/>
                <a:cs typeface="Avenir"/>
                <a:sym typeface="Avenir"/>
              </a:rPr>
              <a:t>Sunday, June 9</a:t>
            </a:r>
            <a:r>
              <a:rPr lang="en-US" sz="3900" b="1" baseline="30000">
                <a:solidFill>
                  <a:srgbClr val="5D3E70"/>
                </a:solidFill>
                <a:latin typeface="Avenir"/>
                <a:ea typeface="Avenir"/>
                <a:cs typeface="Avenir"/>
                <a:sym typeface="Avenir"/>
              </a:rPr>
              <a:t>th</a:t>
            </a:r>
            <a:r>
              <a:rPr lang="en-US" sz="3900" b="1">
                <a:solidFill>
                  <a:srgbClr val="5D3E70"/>
                </a:solidFill>
                <a:latin typeface="Avenir"/>
                <a:ea typeface="Avenir"/>
                <a:cs typeface="Avenir"/>
                <a:sym typeface="Avenir"/>
              </a:rPr>
              <a:t> 3PM</a:t>
            </a:r>
            <a:endParaRPr/>
          </a:p>
        </p:txBody>
      </p:sp>
      <p:pic>
        <p:nvPicPr>
          <p:cNvPr id="571" name="Google Shape;571;p96"/>
          <p:cNvPicPr preferRelativeResize="0"/>
          <p:nvPr/>
        </p:nvPicPr>
        <p:blipFill rotWithShape="1">
          <a:blip r:embed="rId3">
            <a:alphaModFix/>
          </a:blip>
          <a:srcRect/>
          <a:stretch/>
        </p:blipFill>
        <p:spPr>
          <a:xfrm>
            <a:off x="6472719" y="322405"/>
            <a:ext cx="5401955" cy="7507603"/>
          </a:xfrm>
          <a:prstGeom prst="rect">
            <a:avLst/>
          </a:prstGeom>
          <a:noFill/>
          <a:ln>
            <a:noFill/>
          </a:ln>
        </p:spPr>
      </p:pic>
      <p:sp>
        <p:nvSpPr>
          <p:cNvPr id="572" name="Google Shape;572;p96"/>
          <p:cNvSpPr/>
          <p:nvPr/>
        </p:nvSpPr>
        <p:spPr>
          <a:xfrm>
            <a:off x="-102742" y="5959011"/>
            <a:ext cx="8126859" cy="1047964"/>
          </a:xfrm>
          <a:custGeom>
            <a:avLst/>
            <a:gdLst/>
            <a:ahLst/>
            <a:cxnLst/>
            <a:rect l="l" t="t" r="r" b="b"/>
            <a:pathLst>
              <a:path w="8126859" h="1047964" extrusionOk="0">
                <a:moveTo>
                  <a:pt x="92468" y="400692"/>
                </a:moveTo>
                <a:lnTo>
                  <a:pt x="92468" y="400692"/>
                </a:lnTo>
                <a:cubicBezTo>
                  <a:pt x="68495" y="421240"/>
                  <a:pt x="37623" y="435777"/>
                  <a:pt x="20549" y="462337"/>
                </a:cubicBezTo>
                <a:cubicBezTo>
                  <a:pt x="5277" y="486093"/>
                  <a:pt x="0" y="544531"/>
                  <a:pt x="0" y="544531"/>
                </a:cubicBezTo>
                <a:cubicBezTo>
                  <a:pt x="3425" y="589052"/>
                  <a:pt x="5058" y="633748"/>
                  <a:pt x="10275" y="678095"/>
                </a:cubicBezTo>
                <a:cubicBezTo>
                  <a:pt x="11925" y="692119"/>
                  <a:pt x="18228" y="705263"/>
                  <a:pt x="20549" y="719191"/>
                </a:cubicBezTo>
                <a:cubicBezTo>
                  <a:pt x="25088" y="746427"/>
                  <a:pt x="25038" y="774387"/>
                  <a:pt x="30823" y="801385"/>
                </a:cubicBezTo>
                <a:cubicBezTo>
                  <a:pt x="35361" y="822564"/>
                  <a:pt x="51371" y="863029"/>
                  <a:pt x="51371" y="863029"/>
                </a:cubicBezTo>
                <a:cubicBezTo>
                  <a:pt x="54796" y="904126"/>
                  <a:pt x="49517" y="946904"/>
                  <a:pt x="61645" y="986319"/>
                </a:cubicBezTo>
                <a:cubicBezTo>
                  <a:pt x="64830" y="996670"/>
                  <a:pt x="81961" y="993966"/>
                  <a:pt x="92468" y="996593"/>
                </a:cubicBezTo>
                <a:cubicBezTo>
                  <a:pt x="151117" y="1011255"/>
                  <a:pt x="132209" y="1001324"/>
                  <a:pt x="184935" y="1017142"/>
                </a:cubicBezTo>
                <a:cubicBezTo>
                  <a:pt x="205681" y="1023366"/>
                  <a:pt x="226032" y="1030841"/>
                  <a:pt x="246580" y="1037690"/>
                </a:cubicBezTo>
                <a:cubicBezTo>
                  <a:pt x="311650" y="1034265"/>
                  <a:pt x="376874" y="1033061"/>
                  <a:pt x="441789" y="1027416"/>
                </a:cubicBezTo>
                <a:cubicBezTo>
                  <a:pt x="455857" y="1026193"/>
                  <a:pt x="469309" y="1021021"/>
                  <a:pt x="482886" y="1017142"/>
                </a:cubicBezTo>
                <a:cubicBezTo>
                  <a:pt x="493299" y="1014167"/>
                  <a:pt x="502902" y="1007588"/>
                  <a:pt x="513708" y="1006868"/>
                </a:cubicBezTo>
                <a:cubicBezTo>
                  <a:pt x="606034" y="1000713"/>
                  <a:pt x="698589" y="997869"/>
                  <a:pt x="791111" y="996593"/>
                </a:cubicBezTo>
                <a:lnTo>
                  <a:pt x="2003461" y="986319"/>
                </a:lnTo>
                <a:lnTo>
                  <a:pt x="2794571" y="996593"/>
                </a:lnTo>
                <a:cubicBezTo>
                  <a:pt x="2846044" y="997712"/>
                  <a:pt x="2897242" y="1004768"/>
                  <a:pt x="2948684" y="1006868"/>
                </a:cubicBezTo>
                <a:cubicBezTo>
                  <a:pt x="3065078" y="1011619"/>
                  <a:pt x="3181589" y="1012984"/>
                  <a:pt x="3298005" y="1017142"/>
                </a:cubicBezTo>
                <a:lnTo>
                  <a:pt x="3524036" y="1027416"/>
                </a:lnTo>
                <a:lnTo>
                  <a:pt x="4592549" y="1017142"/>
                </a:lnTo>
                <a:cubicBezTo>
                  <a:pt x="4695336" y="1015608"/>
                  <a:pt x="4797975" y="1006868"/>
                  <a:pt x="4900773" y="1006868"/>
                </a:cubicBezTo>
                <a:lnTo>
                  <a:pt x="6226140" y="1017142"/>
                </a:lnTo>
                <a:cubicBezTo>
                  <a:pt x="6260387" y="1020567"/>
                  <a:pt x="6294809" y="1022549"/>
                  <a:pt x="6328881" y="1027416"/>
                </a:cubicBezTo>
                <a:cubicBezTo>
                  <a:pt x="6342860" y="1029413"/>
                  <a:pt x="6355981" y="1035824"/>
                  <a:pt x="6369978" y="1037690"/>
                </a:cubicBezTo>
                <a:cubicBezTo>
                  <a:pt x="6407474" y="1042689"/>
                  <a:pt x="6445322" y="1044539"/>
                  <a:pt x="6482994" y="1047964"/>
                </a:cubicBezTo>
                <a:cubicBezTo>
                  <a:pt x="6578886" y="1044539"/>
                  <a:pt x="6674904" y="1043675"/>
                  <a:pt x="6770670" y="1037690"/>
                </a:cubicBezTo>
                <a:cubicBezTo>
                  <a:pt x="6784763" y="1036809"/>
                  <a:pt x="6797874" y="1029942"/>
                  <a:pt x="6811767" y="1027416"/>
                </a:cubicBezTo>
                <a:cubicBezTo>
                  <a:pt x="6835593" y="1023084"/>
                  <a:pt x="6859713" y="1020567"/>
                  <a:pt x="6883686" y="1017142"/>
                </a:cubicBezTo>
                <a:cubicBezTo>
                  <a:pt x="7280310" y="884934"/>
                  <a:pt x="6837831" y="1029011"/>
                  <a:pt x="8065214" y="986319"/>
                </a:cubicBezTo>
                <a:cubicBezTo>
                  <a:pt x="8077554" y="985890"/>
                  <a:pt x="8084992" y="971293"/>
                  <a:pt x="8096036" y="965771"/>
                </a:cubicBezTo>
                <a:cubicBezTo>
                  <a:pt x="8105723" y="960928"/>
                  <a:pt x="8116585" y="958922"/>
                  <a:pt x="8126859" y="955497"/>
                </a:cubicBezTo>
                <a:cubicBezTo>
                  <a:pt x="8123434" y="931524"/>
                  <a:pt x="8121334" y="907324"/>
                  <a:pt x="8116585" y="883578"/>
                </a:cubicBezTo>
                <a:cubicBezTo>
                  <a:pt x="8114461" y="872958"/>
                  <a:pt x="8115070" y="859125"/>
                  <a:pt x="8106311" y="852755"/>
                </a:cubicBezTo>
                <a:cubicBezTo>
                  <a:pt x="8075345" y="830234"/>
                  <a:pt x="8036402" y="821085"/>
                  <a:pt x="8003569" y="801385"/>
                </a:cubicBezTo>
                <a:cubicBezTo>
                  <a:pt x="7986445" y="791111"/>
                  <a:pt x="7970378" y="778825"/>
                  <a:pt x="7952198" y="770562"/>
                </a:cubicBezTo>
                <a:cubicBezTo>
                  <a:pt x="7932480" y="761599"/>
                  <a:pt x="7909926" y="759701"/>
                  <a:pt x="7890553" y="750014"/>
                </a:cubicBezTo>
                <a:cubicBezTo>
                  <a:pt x="7876854" y="743164"/>
                  <a:pt x="7863534" y="735498"/>
                  <a:pt x="7849457" y="729465"/>
                </a:cubicBezTo>
                <a:cubicBezTo>
                  <a:pt x="7815554" y="714935"/>
                  <a:pt x="7746715" y="688369"/>
                  <a:pt x="7746715" y="688369"/>
                </a:cubicBezTo>
                <a:cubicBezTo>
                  <a:pt x="7672197" y="613848"/>
                  <a:pt x="7768294" y="701854"/>
                  <a:pt x="7664522" y="636998"/>
                </a:cubicBezTo>
                <a:cubicBezTo>
                  <a:pt x="7652201" y="629297"/>
                  <a:pt x="7644731" y="615632"/>
                  <a:pt x="7633699" y="606176"/>
                </a:cubicBezTo>
                <a:cubicBezTo>
                  <a:pt x="7620698" y="595032"/>
                  <a:pt x="7605401" y="586729"/>
                  <a:pt x="7592603" y="575353"/>
                </a:cubicBezTo>
                <a:cubicBezTo>
                  <a:pt x="7574503" y="559264"/>
                  <a:pt x="7561382" y="537415"/>
                  <a:pt x="7541232" y="523982"/>
                </a:cubicBezTo>
                <a:cubicBezTo>
                  <a:pt x="7530958" y="517133"/>
                  <a:pt x="7519895" y="511339"/>
                  <a:pt x="7510409" y="503434"/>
                </a:cubicBezTo>
                <a:cubicBezTo>
                  <a:pt x="7499247" y="494132"/>
                  <a:pt x="7488507" y="484080"/>
                  <a:pt x="7479587" y="472611"/>
                </a:cubicBezTo>
                <a:cubicBezTo>
                  <a:pt x="7464425" y="453117"/>
                  <a:pt x="7458246" y="425785"/>
                  <a:pt x="7438490" y="410967"/>
                </a:cubicBezTo>
                <a:cubicBezTo>
                  <a:pt x="7424791" y="400693"/>
                  <a:pt x="7409502" y="392252"/>
                  <a:pt x="7397394" y="380144"/>
                </a:cubicBezTo>
                <a:cubicBezTo>
                  <a:pt x="7388663" y="371413"/>
                  <a:pt x="7384881" y="358697"/>
                  <a:pt x="7376845" y="349322"/>
                </a:cubicBezTo>
                <a:cubicBezTo>
                  <a:pt x="7364237" y="334613"/>
                  <a:pt x="7348620" y="322705"/>
                  <a:pt x="7335749" y="308225"/>
                </a:cubicBezTo>
                <a:cubicBezTo>
                  <a:pt x="7273628" y="238339"/>
                  <a:pt x="7320393" y="274014"/>
                  <a:pt x="7263830" y="236306"/>
                </a:cubicBezTo>
                <a:cubicBezTo>
                  <a:pt x="7207507" y="123663"/>
                  <a:pt x="7281884" y="261583"/>
                  <a:pt x="7212459" y="164387"/>
                </a:cubicBezTo>
                <a:cubicBezTo>
                  <a:pt x="7203557" y="151924"/>
                  <a:pt x="7200407" y="136034"/>
                  <a:pt x="7191911" y="123290"/>
                </a:cubicBezTo>
                <a:cubicBezTo>
                  <a:pt x="7186538" y="115230"/>
                  <a:pt x="7177413" y="110306"/>
                  <a:pt x="7171362" y="102742"/>
                </a:cubicBezTo>
                <a:cubicBezTo>
                  <a:pt x="7109004" y="24795"/>
                  <a:pt x="7186119" y="117060"/>
                  <a:pt x="7140540" y="41097"/>
                </a:cubicBezTo>
                <a:cubicBezTo>
                  <a:pt x="7130781" y="24833"/>
                  <a:pt x="7103165" y="9331"/>
                  <a:pt x="7089169" y="0"/>
                </a:cubicBezTo>
                <a:cubicBezTo>
                  <a:pt x="7020675" y="3425"/>
                  <a:pt x="6952029" y="4579"/>
                  <a:pt x="6883686" y="10274"/>
                </a:cubicBezTo>
                <a:cubicBezTo>
                  <a:pt x="6854863" y="12676"/>
                  <a:pt x="6838514" y="24136"/>
                  <a:pt x="6811767" y="30823"/>
                </a:cubicBezTo>
                <a:cubicBezTo>
                  <a:pt x="6752335" y="45681"/>
                  <a:pt x="6762869" y="37632"/>
                  <a:pt x="6698751" y="51371"/>
                </a:cubicBezTo>
                <a:cubicBezTo>
                  <a:pt x="6658384" y="60021"/>
                  <a:pt x="6550621" y="91570"/>
                  <a:pt x="6513816" y="92468"/>
                </a:cubicBezTo>
                <a:lnTo>
                  <a:pt x="6092576" y="102742"/>
                </a:lnTo>
                <a:lnTo>
                  <a:pt x="5455578" y="82193"/>
                </a:lnTo>
                <a:cubicBezTo>
                  <a:pt x="5342510" y="82193"/>
                  <a:pt x="5229547" y="89043"/>
                  <a:pt x="5116531" y="92468"/>
                </a:cubicBezTo>
                <a:cubicBezTo>
                  <a:pt x="5085708" y="95893"/>
                  <a:pt x="5054948" y="99934"/>
                  <a:pt x="5024063" y="102742"/>
                </a:cubicBezTo>
                <a:cubicBezTo>
                  <a:pt x="4979594" y="106785"/>
                  <a:pt x="4934930" y="108573"/>
                  <a:pt x="4890499" y="113016"/>
                </a:cubicBezTo>
                <a:cubicBezTo>
                  <a:pt x="4786026" y="123463"/>
                  <a:pt x="4852904" y="118480"/>
                  <a:pt x="4777484" y="133564"/>
                </a:cubicBezTo>
                <a:cubicBezTo>
                  <a:pt x="4757057" y="137649"/>
                  <a:pt x="4736335" y="140111"/>
                  <a:pt x="4715839" y="143838"/>
                </a:cubicBezTo>
                <a:cubicBezTo>
                  <a:pt x="4668025" y="152532"/>
                  <a:pt x="4667337" y="153396"/>
                  <a:pt x="4623371" y="164387"/>
                </a:cubicBezTo>
                <a:cubicBezTo>
                  <a:pt x="4544603" y="160962"/>
                  <a:pt x="4465693" y="159937"/>
                  <a:pt x="4387066" y="154113"/>
                </a:cubicBezTo>
                <a:cubicBezTo>
                  <a:pt x="4372984" y="153070"/>
                  <a:pt x="4360090" y="143838"/>
                  <a:pt x="4345969" y="143838"/>
                </a:cubicBezTo>
                <a:cubicBezTo>
                  <a:pt x="4232901" y="143838"/>
                  <a:pt x="4119938" y="150688"/>
                  <a:pt x="4006922" y="154113"/>
                </a:cubicBezTo>
                <a:cubicBezTo>
                  <a:pt x="3955551" y="150688"/>
                  <a:pt x="3904011" y="149228"/>
                  <a:pt x="3852809" y="143838"/>
                </a:cubicBezTo>
                <a:cubicBezTo>
                  <a:pt x="3838766" y="142360"/>
                  <a:pt x="3825833" y="133564"/>
                  <a:pt x="3811713" y="133564"/>
                </a:cubicBezTo>
                <a:cubicBezTo>
                  <a:pt x="3773886" y="133564"/>
                  <a:pt x="3736493" y="142295"/>
                  <a:pt x="3698697" y="143838"/>
                </a:cubicBezTo>
                <a:cubicBezTo>
                  <a:pt x="3568621" y="149147"/>
                  <a:pt x="3438418" y="150688"/>
                  <a:pt x="3308279" y="154113"/>
                </a:cubicBezTo>
                <a:cubicBezTo>
                  <a:pt x="3246634" y="157538"/>
                  <a:pt x="3184831" y="158797"/>
                  <a:pt x="3123344" y="164387"/>
                </a:cubicBezTo>
                <a:cubicBezTo>
                  <a:pt x="3112317" y="165389"/>
                  <a:pt x="3064523" y="179322"/>
                  <a:pt x="3051425" y="184935"/>
                </a:cubicBezTo>
                <a:cubicBezTo>
                  <a:pt x="3037348" y="190968"/>
                  <a:pt x="3024669" y="200105"/>
                  <a:pt x="3010329" y="205483"/>
                </a:cubicBezTo>
                <a:cubicBezTo>
                  <a:pt x="2989226" y="213397"/>
                  <a:pt x="2937401" y="221147"/>
                  <a:pt x="2917861" y="226032"/>
                </a:cubicBezTo>
                <a:cubicBezTo>
                  <a:pt x="2846048" y="243985"/>
                  <a:pt x="2934148" y="227452"/>
                  <a:pt x="2845942" y="256854"/>
                </a:cubicBezTo>
                <a:cubicBezTo>
                  <a:pt x="2819150" y="265784"/>
                  <a:pt x="2791147" y="270552"/>
                  <a:pt x="2763749" y="277402"/>
                </a:cubicBezTo>
                <a:cubicBezTo>
                  <a:pt x="2702432" y="292732"/>
                  <a:pt x="2736596" y="285353"/>
                  <a:pt x="2661007" y="297951"/>
                </a:cubicBezTo>
                <a:cubicBezTo>
                  <a:pt x="2650733" y="301376"/>
                  <a:pt x="2640325" y="304422"/>
                  <a:pt x="2630185" y="308225"/>
                </a:cubicBezTo>
                <a:cubicBezTo>
                  <a:pt x="2612917" y="314701"/>
                  <a:pt x="2596479" y="323474"/>
                  <a:pt x="2578814" y="328773"/>
                </a:cubicBezTo>
                <a:cubicBezTo>
                  <a:pt x="2510146" y="349373"/>
                  <a:pt x="2371009" y="347281"/>
                  <a:pt x="2332234" y="349322"/>
                </a:cubicBezTo>
                <a:cubicBezTo>
                  <a:pt x="2255542" y="374886"/>
                  <a:pt x="2298082" y="363587"/>
                  <a:pt x="2147299" y="369870"/>
                </a:cubicBezTo>
                <a:cubicBezTo>
                  <a:pt x="2034329" y="374577"/>
                  <a:pt x="1921268" y="376719"/>
                  <a:pt x="1808252" y="380144"/>
                </a:cubicBezTo>
                <a:cubicBezTo>
                  <a:pt x="1790748" y="385979"/>
                  <a:pt x="1753106" y="399402"/>
                  <a:pt x="1736333" y="400692"/>
                </a:cubicBezTo>
                <a:cubicBezTo>
                  <a:pt x="1661134" y="406477"/>
                  <a:pt x="1585646" y="407542"/>
                  <a:pt x="1510302" y="410967"/>
                </a:cubicBezTo>
                <a:cubicBezTo>
                  <a:pt x="1278859" y="449540"/>
                  <a:pt x="1428655" y="432816"/>
                  <a:pt x="1058239" y="421241"/>
                </a:cubicBezTo>
                <a:cubicBezTo>
                  <a:pt x="1014273" y="410250"/>
                  <a:pt x="1013585" y="409386"/>
                  <a:pt x="965771" y="400692"/>
                </a:cubicBezTo>
                <a:cubicBezTo>
                  <a:pt x="945275" y="396965"/>
                  <a:pt x="924872" y="392304"/>
                  <a:pt x="904126" y="390418"/>
                </a:cubicBezTo>
                <a:cubicBezTo>
                  <a:pt x="849449" y="385447"/>
                  <a:pt x="794535" y="383569"/>
                  <a:pt x="739740" y="380144"/>
                </a:cubicBezTo>
                <a:cubicBezTo>
                  <a:pt x="729466" y="376719"/>
                  <a:pt x="718871" y="374136"/>
                  <a:pt x="708917" y="369870"/>
                </a:cubicBezTo>
                <a:cubicBezTo>
                  <a:pt x="694840" y="363837"/>
                  <a:pt x="683134" y="349586"/>
                  <a:pt x="667821" y="349322"/>
                </a:cubicBezTo>
                <a:cubicBezTo>
                  <a:pt x="123175" y="339932"/>
                  <a:pt x="188360" y="392130"/>
                  <a:pt x="92468" y="400692"/>
                </a:cubicBezTo>
                <a:close/>
              </a:path>
            </a:pathLst>
          </a:custGeom>
          <a:solidFill>
            <a:srgbClr val="C8A892"/>
          </a:solidFill>
          <a:ln w="12700" cap="flat" cmpd="sng">
            <a:solidFill>
              <a:srgbClr val="C8A8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3" name="Google Shape;573;p96"/>
          <p:cNvSpPr/>
          <p:nvPr/>
        </p:nvSpPr>
        <p:spPr>
          <a:xfrm>
            <a:off x="11216327" y="6000108"/>
            <a:ext cx="1145003" cy="955496"/>
          </a:xfrm>
          <a:custGeom>
            <a:avLst/>
            <a:gdLst/>
            <a:ahLst/>
            <a:cxnLst/>
            <a:rect l="l" t="t" r="r" b="b"/>
            <a:pathLst>
              <a:path w="1145003" h="955496" extrusionOk="0">
                <a:moveTo>
                  <a:pt x="23601" y="10274"/>
                </a:moveTo>
                <a:lnTo>
                  <a:pt x="23601" y="10274"/>
                </a:lnTo>
                <a:cubicBezTo>
                  <a:pt x="27026" y="113016"/>
                  <a:pt x="27839" y="215878"/>
                  <a:pt x="33875" y="318499"/>
                </a:cubicBezTo>
                <a:cubicBezTo>
                  <a:pt x="34704" y="332595"/>
                  <a:pt x="38587" y="346616"/>
                  <a:pt x="44149" y="359595"/>
                </a:cubicBezTo>
                <a:cubicBezTo>
                  <a:pt x="49013" y="370945"/>
                  <a:pt x="57848" y="380144"/>
                  <a:pt x="64698" y="390418"/>
                </a:cubicBezTo>
                <a:cubicBezTo>
                  <a:pt x="82162" y="460274"/>
                  <a:pt x="76304" y="462101"/>
                  <a:pt x="105794" y="513708"/>
                </a:cubicBezTo>
                <a:cubicBezTo>
                  <a:pt x="111920" y="524429"/>
                  <a:pt x="119493" y="534256"/>
                  <a:pt x="126343" y="544530"/>
                </a:cubicBezTo>
                <a:cubicBezTo>
                  <a:pt x="153825" y="626979"/>
                  <a:pt x="133360" y="589262"/>
                  <a:pt x="187988" y="657546"/>
                </a:cubicBezTo>
                <a:cubicBezTo>
                  <a:pt x="191413" y="667820"/>
                  <a:pt x="190604" y="680710"/>
                  <a:pt x="198262" y="688368"/>
                </a:cubicBezTo>
                <a:cubicBezTo>
                  <a:pt x="222478" y="712584"/>
                  <a:pt x="256239" y="725797"/>
                  <a:pt x="280455" y="750013"/>
                </a:cubicBezTo>
                <a:cubicBezTo>
                  <a:pt x="297579" y="767137"/>
                  <a:pt x="308080" y="796635"/>
                  <a:pt x="331826" y="801384"/>
                </a:cubicBezTo>
                <a:cubicBezTo>
                  <a:pt x="393816" y="813782"/>
                  <a:pt x="366630" y="806136"/>
                  <a:pt x="414019" y="821932"/>
                </a:cubicBezTo>
                <a:cubicBezTo>
                  <a:pt x="420868" y="828782"/>
                  <a:pt x="426261" y="837497"/>
                  <a:pt x="434567" y="842481"/>
                </a:cubicBezTo>
                <a:cubicBezTo>
                  <a:pt x="471533" y="864661"/>
                  <a:pt x="507116" y="882290"/>
                  <a:pt x="547583" y="893852"/>
                </a:cubicBezTo>
                <a:cubicBezTo>
                  <a:pt x="561160" y="897731"/>
                  <a:pt x="575103" y="900247"/>
                  <a:pt x="588680" y="904126"/>
                </a:cubicBezTo>
                <a:cubicBezTo>
                  <a:pt x="599093" y="907101"/>
                  <a:pt x="609089" y="911425"/>
                  <a:pt x="619502" y="914400"/>
                </a:cubicBezTo>
                <a:cubicBezTo>
                  <a:pt x="633079" y="918279"/>
                  <a:pt x="647074" y="920617"/>
                  <a:pt x="660599" y="924674"/>
                </a:cubicBezTo>
                <a:cubicBezTo>
                  <a:pt x="681345" y="930898"/>
                  <a:pt x="700879" y="941661"/>
                  <a:pt x="722244" y="945222"/>
                </a:cubicBezTo>
                <a:lnTo>
                  <a:pt x="783889" y="955496"/>
                </a:lnTo>
                <a:cubicBezTo>
                  <a:pt x="890055" y="952071"/>
                  <a:pt x="996554" y="954293"/>
                  <a:pt x="1102388" y="945222"/>
                </a:cubicBezTo>
                <a:cubicBezTo>
                  <a:pt x="1117648" y="943914"/>
                  <a:pt x="1142309" y="939944"/>
                  <a:pt x="1143484" y="924674"/>
                </a:cubicBezTo>
                <a:cubicBezTo>
                  <a:pt x="1149315" y="848873"/>
                  <a:pt x="1138223" y="726463"/>
                  <a:pt x="1112662" y="636998"/>
                </a:cubicBezTo>
                <a:cubicBezTo>
                  <a:pt x="1109687" y="626585"/>
                  <a:pt x="1107761" y="615578"/>
                  <a:pt x="1102388" y="606175"/>
                </a:cubicBezTo>
                <a:cubicBezTo>
                  <a:pt x="1093892" y="591308"/>
                  <a:pt x="1080641" y="579600"/>
                  <a:pt x="1071565" y="565079"/>
                </a:cubicBezTo>
                <a:cubicBezTo>
                  <a:pt x="1040586" y="515513"/>
                  <a:pt x="1059811" y="537651"/>
                  <a:pt x="1040743" y="493159"/>
                </a:cubicBezTo>
                <a:cubicBezTo>
                  <a:pt x="954374" y="291635"/>
                  <a:pt x="1095208" y="639602"/>
                  <a:pt x="999646" y="400692"/>
                </a:cubicBezTo>
                <a:cubicBezTo>
                  <a:pt x="996221" y="376719"/>
                  <a:pt x="991907" y="352856"/>
                  <a:pt x="989372" y="328773"/>
                </a:cubicBezTo>
                <a:cubicBezTo>
                  <a:pt x="985055" y="287760"/>
                  <a:pt x="989100" y="245491"/>
                  <a:pt x="979098" y="205483"/>
                </a:cubicBezTo>
                <a:cubicBezTo>
                  <a:pt x="970081" y="169413"/>
                  <a:pt x="935869" y="156589"/>
                  <a:pt x="907179" y="143838"/>
                </a:cubicBezTo>
                <a:cubicBezTo>
                  <a:pt x="836176" y="112281"/>
                  <a:pt x="877129" y="131190"/>
                  <a:pt x="804437" y="113016"/>
                </a:cubicBezTo>
                <a:cubicBezTo>
                  <a:pt x="751124" y="99687"/>
                  <a:pt x="793788" y="100884"/>
                  <a:pt x="722244" y="92467"/>
                </a:cubicBezTo>
                <a:cubicBezTo>
                  <a:pt x="681287" y="87649"/>
                  <a:pt x="640051" y="85618"/>
                  <a:pt x="598954" y="82193"/>
                </a:cubicBezTo>
                <a:cubicBezTo>
                  <a:pt x="578406" y="75344"/>
                  <a:pt x="555331" y="73660"/>
                  <a:pt x="537309" y="61645"/>
                </a:cubicBezTo>
                <a:cubicBezTo>
                  <a:pt x="527035" y="54795"/>
                  <a:pt x="517836" y="45960"/>
                  <a:pt x="506486" y="41096"/>
                </a:cubicBezTo>
                <a:cubicBezTo>
                  <a:pt x="477562" y="28700"/>
                  <a:pt x="403222" y="23629"/>
                  <a:pt x="383197" y="20548"/>
                </a:cubicBezTo>
                <a:cubicBezTo>
                  <a:pt x="365937" y="17893"/>
                  <a:pt x="349007" y="13398"/>
                  <a:pt x="331826" y="10274"/>
                </a:cubicBezTo>
                <a:cubicBezTo>
                  <a:pt x="311330" y="6548"/>
                  <a:pt x="290729" y="3425"/>
                  <a:pt x="270181" y="0"/>
                </a:cubicBezTo>
                <a:cubicBezTo>
                  <a:pt x="205111" y="3425"/>
                  <a:pt x="139864" y="4375"/>
                  <a:pt x="74972" y="10274"/>
                </a:cubicBezTo>
                <a:cubicBezTo>
                  <a:pt x="-61869" y="22714"/>
                  <a:pt x="32163" y="10274"/>
                  <a:pt x="23601" y="10274"/>
                </a:cubicBezTo>
                <a:close/>
              </a:path>
            </a:pathLst>
          </a:custGeom>
          <a:solidFill>
            <a:srgbClr val="C8A892"/>
          </a:solidFill>
          <a:ln w="12700" cap="flat" cmpd="sng">
            <a:solidFill>
              <a:srgbClr val="C8A8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4" name="Google Shape;574;p96"/>
          <p:cNvSpPr/>
          <p:nvPr/>
        </p:nvSpPr>
        <p:spPr>
          <a:xfrm>
            <a:off x="5290723" y="6277510"/>
            <a:ext cx="497312" cy="339047"/>
          </a:xfrm>
          <a:custGeom>
            <a:avLst/>
            <a:gdLst/>
            <a:ahLst/>
            <a:cxnLst/>
            <a:rect l="l" t="t" r="r" b="b"/>
            <a:pathLst>
              <a:path w="497312" h="339047" extrusionOk="0">
                <a:moveTo>
                  <a:pt x="51839" y="0"/>
                </a:moveTo>
                <a:lnTo>
                  <a:pt x="51839" y="0"/>
                </a:lnTo>
                <a:cubicBezTo>
                  <a:pt x="34715" y="23973"/>
                  <a:pt x="8934" y="43701"/>
                  <a:pt x="468" y="71919"/>
                </a:cubicBezTo>
                <a:cubicBezTo>
                  <a:pt x="-3080" y="83746"/>
                  <a:pt x="14471" y="92271"/>
                  <a:pt x="21016" y="102742"/>
                </a:cubicBezTo>
                <a:cubicBezTo>
                  <a:pt x="31600" y="119676"/>
                  <a:pt x="42908" y="136251"/>
                  <a:pt x="51839" y="154112"/>
                </a:cubicBezTo>
                <a:cubicBezTo>
                  <a:pt x="59208" y="168850"/>
                  <a:pt x="69096" y="212866"/>
                  <a:pt x="72387" y="226032"/>
                </a:cubicBezTo>
                <a:cubicBezTo>
                  <a:pt x="66315" y="250319"/>
                  <a:pt x="48909" y="295021"/>
                  <a:pt x="72387" y="318499"/>
                </a:cubicBezTo>
                <a:cubicBezTo>
                  <a:pt x="87703" y="333815"/>
                  <a:pt x="134032" y="339047"/>
                  <a:pt x="134032" y="339047"/>
                </a:cubicBezTo>
                <a:cubicBezTo>
                  <a:pt x="205951" y="335622"/>
                  <a:pt x="279432" y="344068"/>
                  <a:pt x="349789" y="328773"/>
                </a:cubicBezTo>
                <a:cubicBezTo>
                  <a:pt x="364755" y="325520"/>
                  <a:pt x="360371" y="299306"/>
                  <a:pt x="370338" y="287677"/>
                </a:cubicBezTo>
                <a:cubicBezTo>
                  <a:pt x="381482" y="274676"/>
                  <a:pt x="398433" y="267998"/>
                  <a:pt x="411434" y="256854"/>
                </a:cubicBezTo>
                <a:cubicBezTo>
                  <a:pt x="460408" y="214876"/>
                  <a:pt x="420652" y="233234"/>
                  <a:pt x="473079" y="215757"/>
                </a:cubicBezTo>
                <a:cubicBezTo>
                  <a:pt x="485911" y="190095"/>
                  <a:pt x="514336" y="154273"/>
                  <a:pt x="483353" y="123290"/>
                </a:cubicBezTo>
                <a:cubicBezTo>
                  <a:pt x="468037" y="107974"/>
                  <a:pt x="440281" y="113886"/>
                  <a:pt x="421708" y="102742"/>
                </a:cubicBezTo>
                <a:cubicBezTo>
                  <a:pt x="404585" y="92468"/>
                  <a:pt x="388771" y="79600"/>
                  <a:pt x="370338" y="71919"/>
                </a:cubicBezTo>
                <a:cubicBezTo>
                  <a:pt x="352017" y="64285"/>
                  <a:pt x="284561" y="47907"/>
                  <a:pt x="257322" y="41097"/>
                </a:cubicBezTo>
                <a:cubicBezTo>
                  <a:pt x="243623" y="34247"/>
                  <a:pt x="230755" y="25391"/>
                  <a:pt x="216225" y="20548"/>
                </a:cubicBezTo>
                <a:cubicBezTo>
                  <a:pt x="144614" y="-3322"/>
                  <a:pt x="79237" y="3425"/>
                  <a:pt x="51839" y="0"/>
                </a:cubicBezTo>
                <a:close/>
              </a:path>
            </a:pathLst>
          </a:custGeom>
          <a:solidFill>
            <a:srgbClr val="917C6F"/>
          </a:solidFill>
          <a:ln w="317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5" name="Google Shape;575;p96"/>
          <p:cNvSpPr/>
          <p:nvPr/>
        </p:nvSpPr>
        <p:spPr>
          <a:xfrm>
            <a:off x="0" y="0"/>
            <a:ext cx="12173169" cy="6914961"/>
          </a:xfrm>
          <a:prstGeom prst="frame">
            <a:avLst>
              <a:gd name="adj1" fmla="val 2694"/>
            </a:avLst>
          </a:prstGeom>
          <a:solidFill>
            <a:srgbClr val="B2D7D2"/>
          </a:solidFill>
          <a:ln w="381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76" name="Google Shape;576;p96"/>
          <p:cNvSpPr/>
          <p:nvPr/>
        </p:nvSpPr>
        <p:spPr>
          <a:xfrm>
            <a:off x="438760" y="2540029"/>
            <a:ext cx="7152477" cy="4393142"/>
          </a:xfrm>
          <a:prstGeom prst="irregularSeal1">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a:ea typeface="Calibri"/>
                <a:cs typeface="Calibri"/>
                <a:sym typeface="Calibri"/>
              </a:rPr>
              <a:t>A “Very” Big Thanks</a:t>
            </a:r>
            <a:endParaRPr/>
          </a:p>
          <a:p>
            <a:pPr marL="0" marR="0" lvl="0" indent="0" algn="ctr" rtl="0">
              <a:spcBef>
                <a:spcPts val="0"/>
              </a:spcBef>
              <a:spcAft>
                <a:spcPts val="0"/>
              </a:spcAft>
              <a:buNone/>
            </a:pPr>
            <a:r>
              <a:rPr lang="en-US" sz="3200" b="1" i="0" u="none" strike="noStrike" cap="none">
                <a:solidFill>
                  <a:schemeClr val="lt1"/>
                </a:solidFill>
                <a:latin typeface="Calibri"/>
                <a:ea typeface="Calibri"/>
                <a:cs typeface="Calibri"/>
                <a:sym typeface="Calibri"/>
              </a:rPr>
              <a:t>To All Helpers and Attendees!!!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97"/>
          <p:cNvPicPr preferRelativeResize="0"/>
          <p:nvPr/>
        </p:nvPicPr>
        <p:blipFill rotWithShape="1">
          <a:blip r:embed="rId3">
            <a:alphaModFix/>
          </a:blip>
          <a:srcRect/>
          <a:stretch/>
        </p:blipFill>
        <p:spPr>
          <a:xfrm>
            <a:off x="357882" y="-154112"/>
            <a:ext cx="11476234" cy="6455382"/>
          </a:xfrm>
          <a:prstGeom prst="rect">
            <a:avLst/>
          </a:prstGeom>
          <a:noFill/>
          <a:ln>
            <a:noFill/>
          </a:ln>
        </p:spPr>
      </p:pic>
      <p:sp>
        <p:nvSpPr>
          <p:cNvPr id="582" name="Google Shape;582;p97"/>
          <p:cNvSpPr txBox="1"/>
          <p:nvPr/>
        </p:nvSpPr>
        <p:spPr>
          <a:xfrm>
            <a:off x="876299" y="5762392"/>
            <a:ext cx="1043940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4"/>
              </a:buClr>
              <a:buSzPts val="4000"/>
              <a:buFont typeface="Calibri"/>
              <a:buNone/>
            </a:pPr>
            <a:r>
              <a:rPr lang="en-US" sz="4000" b="0" i="0" u="none" strike="noStrike" cap="none">
                <a:solidFill>
                  <a:srgbClr val="203864"/>
                </a:solidFill>
                <a:latin typeface="Calibri"/>
                <a:ea typeface="Calibri"/>
                <a:cs typeface="Calibri"/>
                <a:sym typeface="Calibri"/>
              </a:rPr>
              <a:t>Jesus said, “Let the little children come to Me.”</a:t>
            </a:r>
            <a:endParaRPr/>
          </a:p>
        </p:txBody>
      </p:sp>
      <p:sp>
        <p:nvSpPr>
          <p:cNvPr id="583" name="Google Shape;583;p97"/>
          <p:cNvSpPr/>
          <p:nvPr/>
        </p:nvSpPr>
        <p:spPr>
          <a:xfrm>
            <a:off x="96253" y="86627"/>
            <a:ext cx="11983451" cy="6670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98"/>
          <p:cNvPicPr preferRelativeResize="0"/>
          <p:nvPr/>
        </p:nvPicPr>
        <p:blipFill rotWithShape="1">
          <a:blip r:embed="rId3">
            <a:alphaModFix/>
          </a:blip>
          <a:srcRect/>
          <a:stretch/>
        </p:blipFill>
        <p:spPr>
          <a:xfrm>
            <a:off x="-655584" y="0"/>
            <a:ext cx="9103360" cy="5120640"/>
          </a:xfrm>
          <a:prstGeom prst="rect">
            <a:avLst/>
          </a:prstGeom>
          <a:noFill/>
          <a:ln>
            <a:noFill/>
          </a:ln>
        </p:spPr>
      </p:pic>
      <p:sp>
        <p:nvSpPr>
          <p:cNvPr id="589" name="Google Shape;589;p98"/>
          <p:cNvSpPr txBox="1"/>
          <p:nvPr/>
        </p:nvSpPr>
        <p:spPr>
          <a:xfrm>
            <a:off x="6857735" y="1221492"/>
            <a:ext cx="5334265"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13866"/>
              </a:buClr>
              <a:buSzPts val="4800"/>
              <a:buFont typeface="Calibri"/>
              <a:buNone/>
            </a:pPr>
            <a:r>
              <a:rPr lang="en-US" sz="4800" b="1" i="0" u="none" strike="noStrike" cap="none">
                <a:solidFill>
                  <a:srgbClr val="213866"/>
                </a:solidFill>
                <a:latin typeface="Calibri"/>
                <a:ea typeface="Calibri"/>
                <a:cs typeface="Calibri"/>
                <a:sym typeface="Calibri"/>
              </a:rPr>
              <a:t>OUKids Time</a:t>
            </a:r>
            <a:endParaRPr/>
          </a:p>
          <a:p>
            <a:pPr marL="0" marR="0" lvl="0" indent="0" algn="ctr" rtl="0">
              <a:lnSpc>
                <a:spcPct val="100000"/>
              </a:lnSpc>
              <a:spcBef>
                <a:spcPts val="0"/>
              </a:spcBef>
              <a:spcAft>
                <a:spcPts val="0"/>
              </a:spcAft>
              <a:buClr>
                <a:srgbClr val="213866"/>
              </a:buClr>
              <a:buSzPts val="4800"/>
              <a:buFont typeface="Calibri"/>
              <a:buNone/>
            </a:pPr>
            <a:r>
              <a:rPr lang="en-US" sz="4800" b="1" i="0" u="none" strike="noStrike" cap="none">
                <a:solidFill>
                  <a:srgbClr val="213866"/>
                </a:solidFill>
                <a:latin typeface="Calibri"/>
                <a:ea typeface="Calibri"/>
                <a:cs typeface="Calibri"/>
                <a:sym typeface="Calibri"/>
              </a:rPr>
              <a:t>Sundays 9AM</a:t>
            </a:r>
            <a:endParaRPr/>
          </a:p>
          <a:p>
            <a:pPr marL="0" marR="0" lvl="0" indent="0" algn="ctr" rtl="0">
              <a:lnSpc>
                <a:spcPct val="100000"/>
              </a:lnSpc>
              <a:spcBef>
                <a:spcPts val="0"/>
              </a:spcBef>
              <a:spcAft>
                <a:spcPts val="0"/>
              </a:spcAft>
              <a:buClr>
                <a:srgbClr val="213866"/>
              </a:buClr>
              <a:buSzPts val="3600"/>
              <a:buFont typeface="Calibri"/>
              <a:buNone/>
            </a:pPr>
            <a:r>
              <a:rPr lang="en-US" sz="3600" b="1" i="0" u="none" strike="noStrike" cap="none">
                <a:solidFill>
                  <a:srgbClr val="213866"/>
                </a:solidFill>
                <a:latin typeface="Calibri"/>
                <a:ea typeface="Calibri"/>
                <a:cs typeface="Calibri"/>
                <a:sym typeface="Calibri"/>
              </a:rPr>
              <a:t>Memory, Songs, </a:t>
            </a:r>
            <a:endParaRPr/>
          </a:p>
          <a:p>
            <a:pPr marL="0" marR="0" lvl="0" indent="0" algn="ctr" rtl="0">
              <a:lnSpc>
                <a:spcPct val="100000"/>
              </a:lnSpc>
              <a:spcBef>
                <a:spcPts val="0"/>
              </a:spcBef>
              <a:spcAft>
                <a:spcPts val="0"/>
              </a:spcAft>
              <a:buClr>
                <a:srgbClr val="213866"/>
              </a:buClr>
              <a:buSzPts val="3600"/>
              <a:buFont typeface="Calibri"/>
              <a:buNone/>
            </a:pPr>
            <a:r>
              <a:rPr lang="en-US" sz="3600" b="1" i="0" u="none" strike="noStrike" cap="none">
                <a:solidFill>
                  <a:srgbClr val="213866"/>
                </a:solidFill>
                <a:latin typeface="Calibri"/>
                <a:ea typeface="Calibri"/>
                <a:cs typeface="Calibri"/>
                <a:sym typeface="Calibri"/>
              </a:rPr>
              <a:t>and Prayer</a:t>
            </a:r>
            <a:endParaRPr/>
          </a:p>
        </p:txBody>
      </p:sp>
      <p:sp>
        <p:nvSpPr>
          <p:cNvPr id="590" name="Google Shape;590;p98"/>
          <p:cNvSpPr txBox="1"/>
          <p:nvPr/>
        </p:nvSpPr>
        <p:spPr>
          <a:xfrm>
            <a:off x="1123482" y="5050956"/>
            <a:ext cx="4561840"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13866"/>
              </a:buClr>
              <a:buSzPts val="4800"/>
              <a:buFont typeface="Calibri"/>
              <a:buNone/>
            </a:pPr>
            <a:r>
              <a:rPr lang="en-US" sz="4800" b="1" i="0" u="none" strike="noStrike" cap="none">
                <a:solidFill>
                  <a:srgbClr val="213866"/>
                </a:solidFill>
                <a:latin typeface="Calibri"/>
                <a:ea typeface="Calibri"/>
                <a:cs typeface="Calibri"/>
                <a:sym typeface="Calibri"/>
              </a:rPr>
              <a:t>Sundays 9:30am</a:t>
            </a:r>
            <a:endParaRPr/>
          </a:p>
          <a:p>
            <a:pPr marL="0" marR="0" lvl="0" indent="0" algn="ctr" rtl="0">
              <a:lnSpc>
                <a:spcPct val="100000"/>
              </a:lnSpc>
              <a:spcBef>
                <a:spcPts val="0"/>
              </a:spcBef>
              <a:spcAft>
                <a:spcPts val="0"/>
              </a:spcAft>
              <a:buClr>
                <a:srgbClr val="213866"/>
              </a:buClr>
              <a:buSzPts val="3600"/>
              <a:buFont typeface="Calibri"/>
              <a:buNone/>
            </a:pPr>
            <a:r>
              <a:rPr lang="en-US" sz="3600" b="1" i="0" u="none" strike="noStrike" cap="none">
                <a:solidFill>
                  <a:srgbClr val="213866"/>
                </a:solidFill>
                <a:latin typeface="Calibri"/>
                <a:ea typeface="Calibri"/>
                <a:cs typeface="Calibri"/>
                <a:sym typeface="Calibri"/>
              </a:rPr>
              <a:t>(0-5</a:t>
            </a:r>
            <a:r>
              <a:rPr lang="en-US" sz="3600" b="1" i="0" u="none" strike="noStrike" cap="none" baseline="30000">
                <a:solidFill>
                  <a:srgbClr val="213866"/>
                </a:solidFill>
                <a:latin typeface="Calibri"/>
                <a:ea typeface="Calibri"/>
                <a:cs typeface="Calibri"/>
                <a:sym typeface="Calibri"/>
              </a:rPr>
              <a:t>th</a:t>
            </a:r>
            <a:r>
              <a:rPr lang="en-US" sz="3600" b="1" i="0" u="none" strike="noStrike" cap="none">
                <a:solidFill>
                  <a:srgbClr val="213866"/>
                </a:solidFill>
                <a:latin typeface="Calibri"/>
                <a:ea typeface="Calibri"/>
                <a:cs typeface="Calibri"/>
                <a:sym typeface="Calibri"/>
              </a:rPr>
              <a:t> Grade Classes)</a:t>
            </a:r>
            <a:endParaRPr/>
          </a:p>
        </p:txBody>
      </p:sp>
      <p:sp>
        <p:nvSpPr>
          <p:cNvPr id="591" name="Google Shape;591;p98"/>
          <p:cNvSpPr txBox="1"/>
          <p:nvPr/>
        </p:nvSpPr>
        <p:spPr>
          <a:xfrm>
            <a:off x="6506680" y="5050955"/>
            <a:ext cx="5258602"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13866"/>
              </a:buClr>
              <a:buSzPts val="4800"/>
              <a:buFont typeface="Calibri"/>
              <a:buNone/>
            </a:pPr>
            <a:r>
              <a:rPr lang="en-US" sz="4800" b="1" i="0" u="none" strike="noStrike" cap="none">
                <a:solidFill>
                  <a:srgbClr val="213866"/>
                </a:solidFill>
                <a:latin typeface="Calibri"/>
                <a:ea typeface="Calibri"/>
                <a:cs typeface="Calibri"/>
                <a:sym typeface="Calibri"/>
              </a:rPr>
              <a:t>Wednesdays 7PM</a:t>
            </a:r>
            <a:endParaRPr/>
          </a:p>
          <a:p>
            <a:pPr marL="0" marR="0" lvl="0" indent="0" algn="ctr" rtl="0">
              <a:lnSpc>
                <a:spcPct val="100000"/>
              </a:lnSpc>
              <a:spcBef>
                <a:spcPts val="0"/>
              </a:spcBef>
              <a:spcAft>
                <a:spcPts val="0"/>
              </a:spcAft>
              <a:buClr>
                <a:srgbClr val="213866"/>
              </a:buClr>
              <a:buSzPts val="3600"/>
              <a:buFont typeface="Calibri"/>
              <a:buNone/>
            </a:pPr>
            <a:r>
              <a:rPr lang="en-US" sz="3600" b="1" i="0" u="none" strike="noStrike" cap="none">
                <a:solidFill>
                  <a:srgbClr val="213866"/>
                </a:solidFill>
                <a:latin typeface="Calibri"/>
                <a:ea typeface="Calibri"/>
                <a:cs typeface="Calibri"/>
                <a:sym typeface="Calibri"/>
              </a:rPr>
              <a:t>(0-5</a:t>
            </a:r>
            <a:r>
              <a:rPr lang="en-US" sz="3600" b="1" i="0" u="none" strike="noStrike" cap="none" baseline="30000">
                <a:solidFill>
                  <a:srgbClr val="213866"/>
                </a:solidFill>
                <a:latin typeface="Calibri"/>
                <a:ea typeface="Calibri"/>
                <a:cs typeface="Calibri"/>
                <a:sym typeface="Calibri"/>
              </a:rPr>
              <a:t>th</a:t>
            </a:r>
            <a:r>
              <a:rPr lang="en-US" sz="3600" b="1" i="0" u="none" strike="noStrike" cap="none">
                <a:solidFill>
                  <a:srgbClr val="213866"/>
                </a:solidFill>
                <a:latin typeface="Calibri"/>
                <a:ea typeface="Calibri"/>
                <a:cs typeface="Calibri"/>
                <a:sym typeface="Calibri"/>
              </a:rPr>
              <a:t> Grade Classes)</a:t>
            </a:r>
            <a:endParaRPr/>
          </a:p>
        </p:txBody>
      </p:sp>
      <p:sp>
        <p:nvSpPr>
          <p:cNvPr id="592" name="Google Shape;592;p98"/>
          <p:cNvSpPr/>
          <p:nvPr/>
        </p:nvSpPr>
        <p:spPr>
          <a:xfrm>
            <a:off x="0" y="173255"/>
            <a:ext cx="11983453" cy="659330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99"/>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598" name="Google Shape;598;p99"/>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3"/>
              </a:buClr>
              <a:buSzPts val="6000"/>
              <a:buFont typeface="Calibri"/>
              <a:buNone/>
            </a:pPr>
            <a:r>
              <a:rPr lang="en-US" sz="6000" b="1" u="sng">
                <a:solidFill>
                  <a:srgbClr val="203863"/>
                </a:solidFill>
              </a:rPr>
              <a:t>Lamentations 3:22-24</a:t>
            </a:r>
            <a:endParaRPr/>
          </a:p>
        </p:txBody>
      </p:sp>
      <p:sp>
        <p:nvSpPr>
          <p:cNvPr id="599" name="Google Shape;599;p99"/>
          <p:cNvSpPr txBox="1"/>
          <p:nvPr/>
        </p:nvSpPr>
        <p:spPr>
          <a:xfrm>
            <a:off x="275303" y="407744"/>
            <a:ext cx="11788877" cy="41549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The steadfast love of the LORD never ceases;</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His mercies never come to an end.</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They are new every morning. </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Great is Thy faithfulness.</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The LORD is my portion says my soul;</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Therefore I will hope in Him.</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100"/>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605" name="Google Shape;605;p100"/>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95:1-2</a:t>
            </a:r>
            <a:endParaRPr/>
          </a:p>
        </p:txBody>
      </p:sp>
      <p:sp>
        <p:nvSpPr>
          <p:cNvPr id="606" name="Google Shape;606;p100"/>
          <p:cNvSpPr txBox="1"/>
          <p:nvPr/>
        </p:nvSpPr>
        <p:spPr>
          <a:xfrm>
            <a:off x="275303" y="407744"/>
            <a:ext cx="11788877" cy="42473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Come let us sing with joy to the LORD;</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Let us shout aloud,</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 to the Rock of our salvation.</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Let us come before Him with thanksgiving;</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And extol Him with music and song. </a:t>
            </a:r>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101"/>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612" name="Google Shape;612;p101"/>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95:3-5</a:t>
            </a:r>
            <a:endParaRPr/>
          </a:p>
        </p:txBody>
      </p:sp>
      <p:sp>
        <p:nvSpPr>
          <p:cNvPr id="613" name="Google Shape;613;p101"/>
          <p:cNvSpPr txBox="1"/>
          <p:nvPr/>
        </p:nvSpPr>
        <p:spPr>
          <a:xfrm>
            <a:off x="201561" y="173911"/>
            <a:ext cx="11788877" cy="45243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For the LORD is a great God</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A great King above all gods,</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In His hands are the depths of the earth,</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And the mountain peaks belong to Him.</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 The sea is His, He made it.</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And His hands they formed the dry land. </a:t>
            </a:r>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3863"/>
        </a:solidFill>
        <a:effectLst/>
      </p:bgPr>
    </p:bg>
    <p:spTree>
      <p:nvGrpSpPr>
        <p:cNvPr id="1" name="Shape 479"/>
        <p:cNvGrpSpPr/>
        <p:nvPr/>
      </p:nvGrpSpPr>
      <p:grpSpPr>
        <a:xfrm>
          <a:off x="0" y="0"/>
          <a:ext cx="0" cy="0"/>
          <a:chOff x="0" y="0"/>
          <a:chExt cx="0" cy="0"/>
        </a:xfrm>
      </p:grpSpPr>
      <p:sp>
        <p:nvSpPr>
          <p:cNvPr id="480" name="Google Shape;480;p84"/>
          <p:cNvSpPr txBox="1">
            <a:spLocks noGrp="1"/>
          </p:cNvSpPr>
          <p:nvPr>
            <p:ph type="ctrTitle"/>
          </p:nvPr>
        </p:nvSpPr>
        <p:spPr>
          <a:xfrm>
            <a:off x="5890660" y="1603676"/>
            <a:ext cx="5871412" cy="365064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600"/>
              <a:buFont typeface="Corbel"/>
              <a:buNone/>
            </a:pPr>
            <a:r>
              <a:rPr lang="en-US" sz="6600" b="1">
                <a:solidFill>
                  <a:schemeClr val="lt1"/>
                </a:solidFill>
                <a:latin typeface="Corbel"/>
                <a:ea typeface="Corbel"/>
                <a:cs typeface="Corbel"/>
                <a:sym typeface="Corbel"/>
              </a:rPr>
              <a:t>Wednesdays </a:t>
            </a:r>
            <a:br>
              <a:rPr lang="en-US" sz="6600" b="1">
                <a:solidFill>
                  <a:schemeClr val="lt1"/>
                </a:solidFill>
                <a:latin typeface="Corbel"/>
                <a:ea typeface="Corbel"/>
                <a:cs typeface="Corbel"/>
                <a:sym typeface="Corbel"/>
              </a:rPr>
            </a:br>
            <a:r>
              <a:rPr lang="en-US" sz="6600" b="1">
                <a:solidFill>
                  <a:schemeClr val="lt1"/>
                </a:solidFill>
                <a:latin typeface="Corbel"/>
                <a:ea typeface="Corbel"/>
                <a:cs typeface="Corbel"/>
                <a:sym typeface="Corbel"/>
              </a:rPr>
              <a:t>@ 7PM </a:t>
            </a:r>
            <a:br>
              <a:rPr lang="en-US" sz="6600" b="1">
                <a:solidFill>
                  <a:schemeClr val="lt1"/>
                </a:solidFill>
                <a:latin typeface="Corbel"/>
                <a:ea typeface="Corbel"/>
                <a:cs typeface="Corbel"/>
                <a:sym typeface="Corbel"/>
              </a:rPr>
            </a:br>
            <a:r>
              <a:rPr lang="en-US" sz="6600" b="1">
                <a:solidFill>
                  <a:schemeClr val="lt1"/>
                </a:solidFill>
                <a:latin typeface="Corbel"/>
                <a:ea typeface="Corbel"/>
                <a:cs typeface="Corbel"/>
                <a:sym typeface="Corbel"/>
              </a:rPr>
              <a:t>Teen Room</a:t>
            </a:r>
            <a:endParaRPr/>
          </a:p>
        </p:txBody>
      </p:sp>
      <p:pic>
        <p:nvPicPr>
          <p:cNvPr id="481" name="Google Shape;481;p84"/>
          <p:cNvPicPr preferRelativeResize="0"/>
          <p:nvPr/>
        </p:nvPicPr>
        <p:blipFill rotWithShape="1">
          <a:blip r:embed="rId3">
            <a:alphaModFix/>
          </a:blip>
          <a:srcRect/>
          <a:stretch/>
        </p:blipFill>
        <p:spPr>
          <a:xfrm>
            <a:off x="849487" y="661815"/>
            <a:ext cx="5041173" cy="55343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102"/>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619" name="Google Shape;619;p102"/>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25</a:t>
            </a:r>
            <a:endParaRPr/>
          </a:p>
        </p:txBody>
      </p:sp>
      <p:sp>
        <p:nvSpPr>
          <p:cNvPr id="620" name="Google Shape;620;p102"/>
          <p:cNvSpPr txBox="1"/>
          <p:nvPr/>
        </p:nvSpPr>
        <p:spPr>
          <a:xfrm>
            <a:off x="201561" y="173911"/>
            <a:ext cx="11788877" cy="42473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Unto Thee, O LORD, do I lift up my soul!</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Unto Thee, O LORD, do I lift up my soul!</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Oh my God, I trust in Thee;</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Let me not be ashamed,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Let not my enemies triumph over me!</a:t>
            </a:r>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103"/>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626" name="Google Shape;626;p103"/>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95:6-7</a:t>
            </a:r>
            <a:endParaRPr/>
          </a:p>
        </p:txBody>
      </p:sp>
      <p:sp>
        <p:nvSpPr>
          <p:cNvPr id="627" name="Google Shape;627;p103"/>
          <p:cNvSpPr txBox="1"/>
          <p:nvPr/>
        </p:nvSpPr>
        <p:spPr>
          <a:xfrm>
            <a:off x="275303" y="407744"/>
            <a:ext cx="11788877" cy="42473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Come, let us worship and bow down,</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Let us kneel before the LORD our Maker.</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For He is our God,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and we are the people of His pasture.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And the sheep of His hand. </a:t>
            </a:r>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104"/>
          <p:cNvSpPr txBox="1"/>
          <p:nvPr/>
        </p:nvSpPr>
        <p:spPr>
          <a:xfrm>
            <a:off x="201559" y="162823"/>
            <a:ext cx="11788877" cy="36625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13800"/>
              <a:buFont typeface="Calibri"/>
              <a:buNone/>
            </a:pPr>
            <a:r>
              <a:rPr lang="en-US" sz="13800" b="1" i="0" u="none" strike="noStrike" cap="none">
                <a:solidFill>
                  <a:srgbClr val="223556"/>
                </a:solidFill>
                <a:latin typeface="Calibri"/>
                <a:ea typeface="Calibri"/>
                <a:cs typeface="Calibri"/>
                <a:sym typeface="Calibri"/>
              </a:rPr>
              <a:t>Genesis 1:27-28</a:t>
            </a:r>
            <a:endParaRPr/>
          </a:p>
          <a:p>
            <a:pPr marL="0" marR="0" lvl="0" indent="0" algn="ctr" rtl="0">
              <a:lnSpc>
                <a:spcPct val="100000"/>
              </a:lnSpc>
              <a:spcBef>
                <a:spcPts val="0"/>
              </a:spcBef>
              <a:spcAft>
                <a:spcPts val="0"/>
              </a:spcAft>
              <a:buClr>
                <a:srgbClr val="223556"/>
              </a:buClr>
              <a:buSzPts val="2800"/>
              <a:buFont typeface="Calibri"/>
              <a:buNone/>
            </a:pPr>
            <a:r>
              <a:rPr lang="en-US" sz="2800" b="1" i="0" u="none" strike="noStrike" cap="none">
                <a:solidFill>
                  <a:srgbClr val="223556"/>
                </a:solidFill>
                <a:latin typeface="Calibri"/>
                <a:ea typeface="Calibri"/>
                <a:cs typeface="Calibri"/>
                <a:sym typeface="Calibri"/>
              </a:rPr>
              <a:t>“God created man in His own image…”</a:t>
            </a:r>
            <a:endParaRPr/>
          </a:p>
          <a:p>
            <a:pPr marL="0" marR="0" lvl="0" indent="0" algn="ctr" rtl="0">
              <a:lnSpc>
                <a:spcPct val="100000"/>
              </a:lnSpc>
              <a:spcBef>
                <a:spcPts val="0"/>
              </a:spcBef>
              <a:spcAft>
                <a:spcPts val="0"/>
              </a:spcAft>
              <a:buClr>
                <a:srgbClr val="223556"/>
              </a:buClr>
              <a:buSzPts val="6600"/>
              <a:buFont typeface="Calibri"/>
              <a:buNone/>
            </a:pPr>
            <a:r>
              <a:rPr lang="en-US" sz="6600" b="1" i="0" u="none" strike="sngStrike" cap="none">
                <a:solidFill>
                  <a:srgbClr val="223556"/>
                </a:solidFill>
                <a:latin typeface="Calibri"/>
                <a:ea typeface="Calibri"/>
                <a:cs typeface="Calibri"/>
                <a:sym typeface="Calibri"/>
              </a:rPr>
              <a:t>Memory</a:t>
            </a:r>
            <a:r>
              <a:rPr lang="en-US" sz="6600" b="1" i="0" u="none" strike="noStrike" cap="none">
                <a:solidFill>
                  <a:srgbClr val="223556"/>
                </a:solidFill>
                <a:latin typeface="Calibri"/>
                <a:ea typeface="Calibri"/>
                <a:cs typeface="Calibri"/>
                <a:sym typeface="Calibri"/>
              </a:rPr>
              <a:t> Heart Verse</a:t>
            </a:r>
            <a:endParaRPr sz="6000" b="1" i="0" u="none" strike="noStrike" cap="none">
              <a:solidFill>
                <a:srgbClr val="223556"/>
              </a:solidFill>
              <a:latin typeface="Calibri"/>
              <a:ea typeface="Calibri"/>
              <a:cs typeface="Calibri"/>
              <a:sym typeface="Calibri"/>
            </a:endParaRPr>
          </a:p>
        </p:txBody>
      </p:sp>
      <p:pic>
        <p:nvPicPr>
          <p:cNvPr id="633" name="Google Shape;633;p104"/>
          <p:cNvPicPr preferRelativeResize="0"/>
          <p:nvPr/>
        </p:nvPicPr>
        <p:blipFill rotWithShape="1">
          <a:blip r:embed="rId3">
            <a:alphaModFix/>
          </a:blip>
          <a:srcRect/>
          <a:stretch/>
        </p:blipFill>
        <p:spPr>
          <a:xfrm>
            <a:off x="3631127" y="3922199"/>
            <a:ext cx="4929740" cy="2772978"/>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2"/>
                                        </p:tgtEl>
                                        <p:attrNameLst>
                                          <p:attrName>style.visibility</p:attrName>
                                        </p:attrNameLst>
                                      </p:cBhvr>
                                      <p:to>
                                        <p:strVal val="visible"/>
                                      </p:to>
                                    </p:set>
                                    <p:animEffect transition="in" filter="fade">
                                      <p:cBhvr>
                                        <p:cTn id="7" dur="500"/>
                                        <p:tgtEl>
                                          <p:spTgt spid="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05"/>
          <p:cNvSpPr txBox="1"/>
          <p:nvPr/>
        </p:nvSpPr>
        <p:spPr>
          <a:xfrm>
            <a:off x="201561" y="549312"/>
            <a:ext cx="11788877"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baseline="30000">
                <a:solidFill>
                  <a:srgbClr val="223556"/>
                </a:solidFill>
                <a:highlight>
                  <a:srgbClr val="FFCD38"/>
                </a:highlight>
                <a:latin typeface="Calibri"/>
                <a:ea typeface="Calibri"/>
                <a:cs typeface="Calibri"/>
                <a:sym typeface="Calibri"/>
              </a:rPr>
              <a:t>27</a:t>
            </a:r>
            <a:r>
              <a:rPr lang="en-US" sz="4000" b="0" i="0" u="none" strike="noStrike" cap="none">
                <a:solidFill>
                  <a:srgbClr val="223556"/>
                </a:solidFill>
                <a:highlight>
                  <a:srgbClr val="FFCD38"/>
                </a:highlight>
                <a:latin typeface="Calibri"/>
                <a:ea typeface="Calibri"/>
                <a:cs typeface="Calibri"/>
                <a:sym typeface="Calibri"/>
              </a:rPr>
              <a:t> God created man in His own image, in the image of God He created him; male and female He created them. </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baseline="30000">
                <a:solidFill>
                  <a:srgbClr val="223556"/>
                </a:solidFill>
                <a:highlight>
                  <a:srgbClr val="E5E1CD"/>
                </a:highlight>
                <a:latin typeface="Calibri"/>
                <a:ea typeface="Calibri"/>
                <a:cs typeface="Calibri"/>
                <a:sym typeface="Calibri"/>
              </a:rPr>
              <a:t>28</a:t>
            </a:r>
            <a:r>
              <a:rPr lang="en-US" sz="4000" b="0" i="0" u="none" strike="noStrike" cap="none">
                <a:solidFill>
                  <a:srgbClr val="223556"/>
                </a:solidFill>
                <a:highlight>
                  <a:srgbClr val="E5E1CD"/>
                </a:highlight>
                <a:latin typeface="Calibri"/>
                <a:ea typeface="Calibri"/>
                <a:cs typeface="Calibri"/>
                <a:sym typeface="Calibri"/>
              </a:rPr>
              <a:t> God blessed them; and God said to them, “Be fruitful and multiply, and fill the earth, and subdue it; and rule over the fish of the sea and over the birds of the sky and over every living thing that moves on the earth.”</a:t>
            </a:r>
            <a:endParaRPr sz="4000" b="1" i="0" u="none" strike="noStrike" cap="none">
              <a:solidFill>
                <a:srgbClr val="FFCD3A"/>
              </a:solidFill>
              <a:highlight>
                <a:srgbClr val="E5E1CD"/>
              </a:highlight>
              <a:latin typeface="Calibri"/>
              <a:ea typeface="Calibri"/>
              <a:cs typeface="Calibri"/>
              <a:sym typeface="Calibri"/>
            </a:endParaRPr>
          </a:p>
        </p:txBody>
      </p:sp>
      <p:sp>
        <p:nvSpPr>
          <p:cNvPr id="639" name="Google Shape;639;p105"/>
          <p:cNvSpPr txBox="1"/>
          <p:nvPr/>
        </p:nvSpPr>
        <p:spPr>
          <a:xfrm>
            <a:off x="4016860" y="4985249"/>
            <a:ext cx="7555832"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8000"/>
              <a:buFont typeface="Calibri"/>
              <a:buNone/>
            </a:pPr>
            <a:r>
              <a:rPr lang="en-US" sz="8000" b="1" i="0" u="none" strike="noStrike" cap="none">
                <a:solidFill>
                  <a:srgbClr val="223556"/>
                </a:solidFill>
                <a:latin typeface="Calibri"/>
                <a:ea typeface="Calibri"/>
                <a:cs typeface="Calibri"/>
                <a:sym typeface="Calibri"/>
              </a:rPr>
              <a:t>Genesis 1:27-28</a:t>
            </a:r>
            <a:endParaRPr/>
          </a:p>
        </p:txBody>
      </p:sp>
      <p:pic>
        <p:nvPicPr>
          <p:cNvPr id="640" name="Google Shape;640;p105"/>
          <p:cNvPicPr preferRelativeResize="0"/>
          <p:nvPr/>
        </p:nvPicPr>
        <p:blipFill rotWithShape="1">
          <a:blip r:embed="rId3">
            <a:alphaModFix/>
          </a:blip>
          <a:srcRect/>
          <a:stretch/>
        </p:blipFill>
        <p:spPr>
          <a:xfrm>
            <a:off x="0" y="4502819"/>
            <a:ext cx="4186989" cy="235518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fade">
                                      <p:cBhvr>
                                        <p:cTn id="7" dur="5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p106"/>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646" name="Google Shape;646;p106"/>
          <p:cNvSpPr txBox="1">
            <a:spLocks noGrp="1"/>
          </p:cNvSpPr>
          <p:nvPr>
            <p:ph type="title"/>
          </p:nvPr>
        </p:nvSpPr>
        <p:spPr>
          <a:xfrm>
            <a:off x="4146555" y="4502819"/>
            <a:ext cx="7560454"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3"/>
              </a:buClr>
              <a:buSzPts val="6000"/>
              <a:buFont typeface="Calibri"/>
              <a:buNone/>
            </a:pPr>
            <a:r>
              <a:rPr lang="en-US" sz="6000" b="1" u="sng">
                <a:solidFill>
                  <a:srgbClr val="203863"/>
                </a:solidFill>
              </a:rPr>
              <a:t>Why did God make us?</a:t>
            </a:r>
            <a:endParaRPr/>
          </a:p>
        </p:txBody>
      </p:sp>
      <p:sp>
        <p:nvSpPr>
          <p:cNvPr id="647" name="Google Shape;647;p106"/>
          <p:cNvSpPr txBox="1"/>
          <p:nvPr/>
        </p:nvSpPr>
        <p:spPr>
          <a:xfrm>
            <a:off x="201561" y="378069"/>
            <a:ext cx="11788877" cy="39087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0" i="0" u="none" strike="noStrike" cap="none">
                <a:solidFill>
                  <a:srgbClr val="223556"/>
                </a:solidFill>
                <a:latin typeface="Calibri"/>
                <a:ea typeface="Calibri"/>
                <a:cs typeface="Calibri"/>
                <a:sym typeface="Calibri"/>
              </a:rPr>
              <a:t>Then God said, “Let Us make man in Our image, according to Our likeness; and let them rule over… all the earth...in the image of God He created him; male and female He created them.”</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Genesis 1:26-27 </a:t>
            </a:r>
            <a:r>
              <a:rPr lang="en-US" sz="4800" b="1" i="0" u="none" strike="noStrike" cap="none">
                <a:solidFill>
                  <a:srgbClr val="223556"/>
                </a:solidFill>
                <a:latin typeface="Calibri"/>
                <a:ea typeface="Calibri"/>
                <a:cs typeface="Calibri"/>
                <a:sym typeface="Calibri"/>
              </a:rPr>
              <a:t>(abbr.)</a:t>
            </a:r>
            <a:endParaRPr sz="7200" b="1" i="0" u="none" strike="noStrike" cap="none">
              <a:solidFill>
                <a:srgbClr val="223556"/>
              </a:solidFill>
              <a:latin typeface="Calibri"/>
              <a:ea typeface="Calibri"/>
              <a:cs typeface="Calibri"/>
              <a:sym typeface="Calibri"/>
            </a:endParaRPr>
          </a:p>
        </p:txBody>
      </p:sp>
      <p:sp>
        <p:nvSpPr>
          <p:cNvPr id="648" name="Google Shape;648;p106"/>
          <p:cNvSpPr txBox="1"/>
          <p:nvPr/>
        </p:nvSpPr>
        <p:spPr>
          <a:xfrm>
            <a:off x="3739793" y="5532437"/>
            <a:ext cx="8250645"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3"/>
              </a:buClr>
              <a:buSzPts val="6000"/>
              <a:buFont typeface="Calibri"/>
              <a:buNone/>
            </a:pPr>
            <a:r>
              <a:rPr lang="en-US" sz="6000" b="1" i="0" u="none" strike="noStrike" cap="none">
                <a:solidFill>
                  <a:srgbClr val="203863"/>
                </a:solidFill>
                <a:latin typeface="Calibri"/>
                <a:ea typeface="Calibri"/>
                <a:cs typeface="Calibri"/>
                <a:sym typeface="Calibri"/>
              </a:rPr>
              <a:t>To Share Himself with Us.</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107"/>
          <p:cNvPicPr preferRelativeResize="0"/>
          <p:nvPr/>
        </p:nvPicPr>
        <p:blipFill rotWithShape="1">
          <a:blip r:embed="rId3">
            <a:alphaModFix/>
          </a:blip>
          <a:srcRect/>
          <a:stretch/>
        </p:blipFill>
        <p:spPr>
          <a:xfrm>
            <a:off x="0" y="4580991"/>
            <a:ext cx="4048017" cy="2277009"/>
          </a:xfrm>
          <a:prstGeom prst="rect">
            <a:avLst/>
          </a:prstGeom>
          <a:noFill/>
          <a:ln>
            <a:noFill/>
          </a:ln>
        </p:spPr>
      </p:pic>
      <p:sp>
        <p:nvSpPr>
          <p:cNvPr id="654" name="Google Shape;654;p107"/>
          <p:cNvSpPr txBox="1">
            <a:spLocks noGrp="1"/>
          </p:cNvSpPr>
          <p:nvPr>
            <p:ph type="title"/>
          </p:nvPr>
        </p:nvSpPr>
        <p:spPr>
          <a:xfrm>
            <a:off x="4331248" y="4492565"/>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Who is Jesus?</a:t>
            </a:r>
            <a:endParaRPr/>
          </a:p>
        </p:txBody>
      </p:sp>
      <p:sp>
        <p:nvSpPr>
          <p:cNvPr id="655" name="Google Shape;655;p107"/>
          <p:cNvSpPr txBox="1"/>
          <p:nvPr/>
        </p:nvSpPr>
        <p:spPr>
          <a:xfrm>
            <a:off x="201561" y="457220"/>
            <a:ext cx="11788877" cy="38164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0" i="0" u="none" strike="noStrike" cap="none">
                <a:solidFill>
                  <a:srgbClr val="223556"/>
                </a:solidFill>
                <a:latin typeface="Calibri"/>
                <a:ea typeface="Calibri"/>
                <a:cs typeface="Calibri"/>
                <a:sym typeface="Calibri"/>
              </a:rPr>
              <a:t>Simon Peter answered, </a:t>
            </a:r>
            <a:endParaRPr/>
          </a:p>
          <a:p>
            <a:pPr marL="0" marR="0" lvl="0" indent="0" algn="ctr" rtl="0">
              <a:lnSpc>
                <a:spcPct val="100000"/>
              </a:lnSpc>
              <a:spcBef>
                <a:spcPts val="0"/>
              </a:spcBef>
              <a:spcAft>
                <a:spcPts val="0"/>
              </a:spcAft>
              <a:buClr>
                <a:srgbClr val="223556"/>
              </a:buClr>
              <a:buSzPts val="5400"/>
              <a:buFont typeface="Calibri"/>
              <a:buNone/>
            </a:pPr>
            <a:r>
              <a:rPr lang="en-US" sz="5400" b="0" i="0" u="none" strike="noStrike" cap="none">
                <a:solidFill>
                  <a:srgbClr val="223556"/>
                </a:solidFill>
                <a:latin typeface="Calibri"/>
                <a:ea typeface="Calibri"/>
                <a:cs typeface="Calibri"/>
                <a:sym typeface="Calibri"/>
              </a:rPr>
              <a:t>“You are the Christ, </a:t>
            </a:r>
            <a:endParaRPr/>
          </a:p>
          <a:p>
            <a:pPr marL="0" marR="0" lvl="0" indent="0" algn="ctr" rtl="0">
              <a:lnSpc>
                <a:spcPct val="100000"/>
              </a:lnSpc>
              <a:spcBef>
                <a:spcPts val="0"/>
              </a:spcBef>
              <a:spcAft>
                <a:spcPts val="0"/>
              </a:spcAft>
              <a:buClr>
                <a:srgbClr val="223556"/>
              </a:buClr>
              <a:buSzPts val="5400"/>
              <a:buFont typeface="Calibri"/>
              <a:buNone/>
            </a:pPr>
            <a:r>
              <a:rPr lang="en-US" sz="5400" b="0" i="0" u="none" strike="noStrike" cap="none">
                <a:solidFill>
                  <a:srgbClr val="223556"/>
                </a:solidFill>
                <a:latin typeface="Calibri"/>
                <a:ea typeface="Calibri"/>
                <a:cs typeface="Calibri"/>
                <a:sym typeface="Calibri"/>
              </a:rPr>
              <a:t>the Son of the living God.”</a:t>
            </a:r>
            <a:endParaRPr/>
          </a:p>
          <a:p>
            <a:pPr marL="0" marR="0" lvl="0" indent="0" algn="ctr" rtl="0">
              <a:lnSpc>
                <a:spcPct val="100000"/>
              </a:lnSpc>
              <a:spcBef>
                <a:spcPts val="0"/>
              </a:spcBef>
              <a:spcAft>
                <a:spcPts val="0"/>
              </a:spcAft>
              <a:buClr>
                <a:srgbClr val="223556"/>
              </a:buClr>
              <a:buSzPts val="8000"/>
              <a:buFont typeface="Calibri"/>
              <a:buNone/>
            </a:pPr>
            <a:r>
              <a:rPr lang="en-US" sz="8000" b="1" i="0" u="none" strike="noStrike" cap="none">
                <a:solidFill>
                  <a:srgbClr val="223556"/>
                </a:solidFill>
                <a:latin typeface="Calibri"/>
                <a:ea typeface="Calibri"/>
                <a:cs typeface="Calibri"/>
                <a:sym typeface="Calibri"/>
              </a:rPr>
              <a:t>Matthew 16:16</a:t>
            </a:r>
            <a:endParaRPr/>
          </a:p>
        </p:txBody>
      </p:sp>
      <p:sp>
        <p:nvSpPr>
          <p:cNvPr id="656" name="Google Shape;656;p107"/>
          <p:cNvSpPr txBox="1"/>
          <p:nvPr/>
        </p:nvSpPr>
        <p:spPr>
          <a:xfrm>
            <a:off x="3695966" y="5410264"/>
            <a:ext cx="836454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4400"/>
              <a:buFont typeface="Calibri"/>
              <a:buNone/>
            </a:pPr>
            <a:r>
              <a:rPr lang="en-US" sz="4400" b="1" i="0" u="sng" strike="noStrike" cap="none">
                <a:solidFill>
                  <a:srgbClr val="203865"/>
                </a:solidFill>
                <a:latin typeface="Calibri"/>
                <a:ea typeface="Calibri"/>
                <a:cs typeface="Calibri"/>
                <a:sym typeface="Calibri"/>
              </a:rPr>
              <a:t>The Christ, the Son of the Living God</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6"/>
                                        </p:tgtEl>
                                        <p:attrNameLst>
                                          <p:attrName>style.visibility</p:attrName>
                                        </p:attrNameLst>
                                      </p:cBhvr>
                                      <p:to>
                                        <p:strVal val="visible"/>
                                      </p:to>
                                    </p:set>
                                    <p:animEffect transition="in" filter="fade">
                                      <p:cBhvr>
                                        <p:cTn id="7" dur="500"/>
                                        <p:tgtEl>
                                          <p:spTgt spid="656"/>
                                        </p:tgtEl>
                                      </p:cBhvr>
                                    </p:animEffect>
                                  </p:childTnLst>
                                </p:cTn>
                              </p:par>
                              <p:par>
                                <p:cTn id="8" presetID="10" presetClass="entr" presetSubtype="0" fill="hold" nodeType="withEffect">
                                  <p:stCondLst>
                                    <p:cond delay="0"/>
                                  </p:stCondLst>
                                  <p:childTnLst>
                                    <p:set>
                                      <p:cBhvr>
                                        <p:cTn id="9" dur="1" fill="hold">
                                          <p:stCondLst>
                                            <p:cond delay="0"/>
                                          </p:stCondLst>
                                        </p:cTn>
                                        <p:tgtEl>
                                          <p:spTgt spid="655"/>
                                        </p:tgtEl>
                                        <p:attrNameLst>
                                          <p:attrName>style.visibility</p:attrName>
                                        </p:attrNameLst>
                                      </p:cBhvr>
                                      <p:to>
                                        <p:strVal val="visible"/>
                                      </p:to>
                                    </p:set>
                                    <p:animEffect transition="in" filter="fade">
                                      <p:cBhvr>
                                        <p:cTn id="10" dur="5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08"/>
          <p:cNvSpPr txBox="1">
            <a:spLocks noGrp="1"/>
          </p:cNvSpPr>
          <p:nvPr>
            <p:ph type="title"/>
          </p:nvPr>
        </p:nvSpPr>
        <p:spPr>
          <a:xfrm>
            <a:off x="4528633" y="4480507"/>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What is our PURPOSE?</a:t>
            </a:r>
            <a:endParaRPr/>
          </a:p>
        </p:txBody>
      </p:sp>
      <p:sp>
        <p:nvSpPr>
          <p:cNvPr id="662" name="Google Shape;662;p108"/>
          <p:cNvSpPr txBox="1"/>
          <p:nvPr/>
        </p:nvSpPr>
        <p:spPr>
          <a:xfrm>
            <a:off x="517875" y="516729"/>
            <a:ext cx="11156250" cy="35394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0" i="0" u="none" strike="noStrike" cap="none">
                <a:solidFill>
                  <a:srgbClr val="223556"/>
                </a:solidFill>
                <a:latin typeface="Calibri"/>
                <a:ea typeface="Calibri"/>
                <a:cs typeface="Calibri"/>
                <a:sym typeface="Calibri"/>
              </a:rPr>
              <a:t>Praise be to the God and Father of our Lord Jesus Christ, who has blessed us in the heavenly realms with every spiritual blessing in Christ.</a:t>
            </a:r>
            <a:endParaRPr/>
          </a:p>
          <a:p>
            <a:pPr marL="0" marR="0" lvl="0" indent="0" algn="ctr" rtl="0">
              <a:lnSpc>
                <a:spcPct val="100000"/>
              </a:lnSpc>
              <a:spcBef>
                <a:spcPts val="0"/>
              </a:spcBef>
              <a:spcAft>
                <a:spcPts val="0"/>
              </a:spcAft>
              <a:buClr>
                <a:schemeClr val="dk1"/>
              </a:buClr>
              <a:buSzPts val="1600"/>
              <a:buFont typeface="Calibri"/>
              <a:buNone/>
            </a:pPr>
            <a:endParaRPr sz="1600" b="0" i="0" u="none" strike="noStrike" cap="none">
              <a:solidFill>
                <a:srgbClr val="223556"/>
              </a:solidFill>
              <a:latin typeface="Calibri"/>
              <a:ea typeface="Calibri"/>
              <a:cs typeface="Calibri"/>
              <a:sym typeface="Calibri"/>
            </a:endParaRPr>
          </a:p>
          <a:p>
            <a:pPr marL="0" marR="0" lvl="0" indent="0" algn="ctr" rtl="0">
              <a:lnSpc>
                <a:spcPct val="100000"/>
              </a:lnSpc>
              <a:spcBef>
                <a:spcPts val="0"/>
              </a:spcBef>
              <a:spcAft>
                <a:spcPts val="0"/>
              </a:spcAft>
              <a:buClr>
                <a:srgbClr val="FFCD3A"/>
              </a:buClr>
              <a:buSzPts val="7200"/>
              <a:buFont typeface="Calibri"/>
              <a:buNone/>
            </a:pPr>
            <a:r>
              <a:rPr lang="en-US" sz="7200" b="1" i="0" u="none" strike="noStrike" cap="none">
                <a:solidFill>
                  <a:srgbClr val="FFCD3A"/>
                </a:solidFill>
                <a:highlight>
                  <a:srgbClr val="192E61"/>
                </a:highlight>
                <a:latin typeface="Calibri"/>
                <a:ea typeface="Calibri"/>
                <a:cs typeface="Calibri"/>
                <a:sym typeface="Calibri"/>
              </a:rPr>
              <a:t>Ephesians 1:3-10</a:t>
            </a:r>
            <a:endParaRPr/>
          </a:p>
        </p:txBody>
      </p:sp>
      <p:sp>
        <p:nvSpPr>
          <p:cNvPr id="663" name="Google Shape;663;p108"/>
          <p:cNvSpPr txBox="1"/>
          <p:nvPr/>
        </p:nvSpPr>
        <p:spPr>
          <a:xfrm>
            <a:off x="4090735" y="5329204"/>
            <a:ext cx="7969769"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5400"/>
              <a:buFont typeface="Calibri"/>
              <a:buNone/>
            </a:pPr>
            <a:r>
              <a:rPr lang="en-US" sz="5400" b="1" i="0" u="sng" strike="noStrike" cap="none">
                <a:solidFill>
                  <a:srgbClr val="203865"/>
                </a:solidFill>
                <a:latin typeface="Calibri"/>
                <a:ea typeface="Calibri"/>
                <a:cs typeface="Calibri"/>
                <a:sym typeface="Calibri"/>
              </a:rPr>
              <a:t>To PRAISE and ENJOY God!</a:t>
            </a:r>
            <a:endParaRPr/>
          </a:p>
        </p:txBody>
      </p:sp>
      <p:pic>
        <p:nvPicPr>
          <p:cNvPr id="664" name="Google Shape;664;p108"/>
          <p:cNvPicPr preferRelativeResize="0"/>
          <p:nvPr/>
        </p:nvPicPr>
        <p:blipFill rotWithShape="1">
          <a:blip r:embed="rId3">
            <a:alphaModFix/>
          </a:blip>
          <a:srcRect/>
          <a:stretch/>
        </p:blipFill>
        <p:spPr>
          <a:xfrm>
            <a:off x="0" y="4502819"/>
            <a:ext cx="4186989" cy="235518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3"/>
                                        </p:tgtEl>
                                        <p:attrNameLst>
                                          <p:attrName>style.visibility</p:attrName>
                                        </p:attrNameLst>
                                      </p:cBhvr>
                                      <p:to>
                                        <p:strVal val="visible"/>
                                      </p:to>
                                    </p:set>
                                    <p:animEffect transition="in" filter="fade">
                                      <p:cBhvr>
                                        <p:cTn id="7" dur="500"/>
                                        <p:tgtEl>
                                          <p:spTgt spid="663"/>
                                        </p:tgtEl>
                                      </p:cBhvr>
                                    </p:animEffect>
                                  </p:childTnLst>
                                </p:cTn>
                              </p:par>
                              <p:par>
                                <p:cTn id="8" presetID="10" presetClass="entr" presetSubtype="0" fill="hold" nodeType="withEffect">
                                  <p:stCondLst>
                                    <p:cond delay="0"/>
                                  </p:stCondLst>
                                  <p:childTnLst>
                                    <p:set>
                                      <p:cBhvr>
                                        <p:cTn id="9" dur="1" fill="hold">
                                          <p:stCondLst>
                                            <p:cond delay="0"/>
                                          </p:stCondLst>
                                        </p:cTn>
                                        <p:tgtEl>
                                          <p:spTgt spid="662"/>
                                        </p:tgtEl>
                                        <p:attrNameLst>
                                          <p:attrName>style.visibility</p:attrName>
                                        </p:attrNameLst>
                                      </p:cBhvr>
                                      <p:to>
                                        <p:strVal val="visible"/>
                                      </p:to>
                                    </p:set>
                                    <p:animEffect transition="in" filter="fade">
                                      <p:cBhvr>
                                        <p:cTn id="10" dur="500"/>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09"/>
          <p:cNvSpPr txBox="1">
            <a:spLocks noGrp="1"/>
          </p:cNvSpPr>
          <p:nvPr>
            <p:ph type="title"/>
          </p:nvPr>
        </p:nvSpPr>
        <p:spPr>
          <a:xfrm>
            <a:off x="4822722" y="4492565"/>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How GOOD is our God?</a:t>
            </a:r>
            <a:endParaRPr/>
          </a:p>
        </p:txBody>
      </p:sp>
      <p:sp>
        <p:nvSpPr>
          <p:cNvPr id="670" name="Google Shape;670;p109"/>
          <p:cNvSpPr txBox="1"/>
          <p:nvPr/>
        </p:nvSpPr>
        <p:spPr>
          <a:xfrm>
            <a:off x="201561" y="749608"/>
            <a:ext cx="11788877"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Oh give thanks to the LORD, for He is good,</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For His (HESED) lovingkindness is everlasting.</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Let the redeemed of the Lord say </a:t>
            </a:r>
            <a:r>
              <a:rPr lang="en-US" sz="4800" b="0" i="1" u="none" strike="noStrike" cap="none">
                <a:solidFill>
                  <a:srgbClr val="223556"/>
                </a:solidFill>
                <a:latin typeface="Calibri"/>
                <a:ea typeface="Calibri"/>
                <a:cs typeface="Calibri"/>
                <a:sym typeface="Calibri"/>
              </a:rPr>
              <a:t>so</a:t>
            </a:r>
            <a:r>
              <a:rPr lang="en-US" sz="4800" b="0" i="0" u="none" strike="noStrike" cap="none">
                <a:solidFill>
                  <a:srgbClr val="223556"/>
                </a:solidFill>
                <a:latin typeface="Calibri"/>
                <a:ea typeface="Calibri"/>
                <a:cs typeface="Calibri"/>
                <a:sym typeface="Calibri"/>
              </a:rPr>
              <a:t>,</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Psalm 107:1-2a</a:t>
            </a:r>
            <a:endParaRPr/>
          </a:p>
        </p:txBody>
      </p:sp>
      <p:sp>
        <p:nvSpPr>
          <p:cNvPr id="671" name="Google Shape;671;p109"/>
          <p:cNvSpPr txBox="1"/>
          <p:nvPr/>
        </p:nvSpPr>
        <p:spPr>
          <a:xfrm>
            <a:off x="4678912" y="5410264"/>
            <a:ext cx="7381594"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5400"/>
              <a:buFont typeface="Calibri"/>
              <a:buNone/>
            </a:pPr>
            <a:r>
              <a:rPr lang="en-US" sz="5400" b="1" i="0" u="sng" strike="noStrike" cap="none">
                <a:solidFill>
                  <a:srgbClr val="203865"/>
                </a:solidFill>
                <a:latin typeface="Calibri"/>
                <a:ea typeface="Calibri"/>
                <a:cs typeface="Calibri"/>
                <a:sym typeface="Calibri"/>
              </a:rPr>
              <a:t>SO GOOD!!!</a:t>
            </a:r>
            <a:endParaRPr/>
          </a:p>
        </p:txBody>
      </p:sp>
      <p:pic>
        <p:nvPicPr>
          <p:cNvPr id="672" name="Google Shape;672;p109"/>
          <p:cNvPicPr preferRelativeResize="0"/>
          <p:nvPr/>
        </p:nvPicPr>
        <p:blipFill rotWithShape="1">
          <a:blip r:embed="rId3">
            <a:alphaModFix/>
          </a:blip>
          <a:srcRect/>
          <a:stretch/>
        </p:blipFill>
        <p:spPr>
          <a:xfrm>
            <a:off x="0" y="4502819"/>
            <a:ext cx="4186989" cy="235518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1"/>
                                        </p:tgtEl>
                                        <p:attrNameLst>
                                          <p:attrName>style.visibility</p:attrName>
                                        </p:attrNameLst>
                                      </p:cBhvr>
                                      <p:to>
                                        <p:strVal val="visible"/>
                                      </p:to>
                                    </p:set>
                                    <p:animEffect transition="in" filter="fade">
                                      <p:cBhvr>
                                        <p:cTn id="7" dur="500"/>
                                        <p:tgtEl>
                                          <p:spTgt spid="671"/>
                                        </p:tgtEl>
                                      </p:cBhvr>
                                    </p:animEffect>
                                  </p:childTnLst>
                                </p:cTn>
                              </p:par>
                              <p:par>
                                <p:cTn id="8" presetID="10" presetClass="entr" presetSubtype="0" fill="hold" nodeType="withEffect">
                                  <p:stCondLst>
                                    <p:cond delay="0"/>
                                  </p:stCondLst>
                                  <p:childTnLst>
                                    <p:set>
                                      <p:cBhvr>
                                        <p:cTn id="9" dur="1" fill="hold">
                                          <p:stCondLst>
                                            <p:cond delay="0"/>
                                          </p:stCondLst>
                                        </p:cTn>
                                        <p:tgtEl>
                                          <p:spTgt spid="670"/>
                                        </p:tgtEl>
                                        <p:attrNameLst>
                                          <p:attrName>style.visibility</p:attrName>
                                        </p:attrNameLst>
                                      </p:cBhvr>
                                      <p:to>
                                        <p:strVal val="visible"/>
                                      </p:to>
                                    </p:set>
                                    <p:animEffect transition="in" filter="fade">
                                      <p:cBhvr>
                                        <p:cTn id="10" dur="5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676"/>
        <p:cNvGrpSpPr/>
        <p:nvPr/>
      </p:nvGrpSpPr>
      <p:grpSpPr>
        <a:xfrm>
          <a:off x="0" y="0"/>
          <a:ext cx="0" cy="0"/>
          <a:chOff x="0" y="0"/>
          <a:chExt cx="0" cy="0"/>
        </a:xfrm>
      </p:grpSpPr>
      <p:pic>
        <p:nvPicPr>
          <p:cNvPr id="677" name="Google Shape;677;p110"/>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678" name="Google Shape;678;p110"/>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Philippians 4:4</a:t>
            </a:r>
            <a:endParaRPr/>
          </a:p>
        </p:txBody>
      </p:sp>
      <p:sp>
        <p:nvSpPr>
          <p:cNvPr id="679" name="Google Shape;679;p110"/>
          <p:cNvSpPr txBox="1"/>
          <p:nvPr/>
        </p:nvSpPr>
        <p:spPr>
          <a:xfrm>
            <a:off x="201561" y="1354645"/>
            <a:ext cx="11788877"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Rejoice in the Lord always;</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And again I say rejoice!</a:t>
            </a:r>
            <a:endParaRPr/>
          </a:p>
        </p:txBody>
      </p:sp>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111"/>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685" name="Google Shape;685;p111"/>
          <p:cNvSpPr txBox="1">
            <a:spLocks noGrp="1"/>
          </p:cNvSpPr>
          <p:nvPr>
            <p:ph type="title"/>
          </p:nvPr>
        </p:nvSpPr>
        <p:spPr>
          <a:xfrm>
            <a:off x="4146555" y="4502819"/>
            <a:ext cx="7560454"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3"/>
              </a:buClr>
              <a:buSzPts val="6000"/>
              <a:buFont typeface="Calibri"/>
              <a:buNone/>
            </a:pPr>
            <a:r>
              <a:rPr lang="en-US" sz="6000" b="1" u="sng">
                <a:solidFill>
                  <a:srgbClr val="203863"/>
                </a:solidFill>
              </a:rPr>
              <a:t>What is God doing?</a:t>
            </a:r>
            <a:endParaRPr/>
          </a:p>
        </p:txBody>
      </p:sp>
      <p:sp>
        <p:nvSpPr>
          <p:cNvPr id="686" name="Google Shape;686;p111"/>
          <p:cNvSpPr txBox="1"/>
          <p:nvPr/>
        </p:nvSpPr>
        <p:spPr>
          <a:xfrm>
            <a:off x="201561" y="941022"/>
            <a:ext cx="11788877"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And He who sits on the throne said, “Behold I am making all things new.”</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Revelation 21:5 </a:t>
            </a:r>
            <a:endParaRPr/>
          </a:p>
        </p:txBody>
      </p:sp>
      <p:sp>
        <p:nvSpPr>
          <p:cNvPr id="687" name="Google Shape;687;p111"/>
          <p:cNvSpPr txBox="1"/>
          <p:nvPr/>
        </p:nvSpPr>
        <p:spPr>
          <a:xfrm>
            <a:off x="3739793" y="5532437"/>
            <a:ext cx="8250645"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3"/>
              </a:buClr>
              <a:buSzPts val="6000"/>
              <a:buFont typeface="Calibri"/>
              <a:buNone/>
            </a:pPr>
            <a:r>
              <a:rPr lang="en-US" sz="6000" b="1" i="0" u="none" strike="noStrike" cap="none">
                <a:solidFill>
                  <a:srgbClr val="203863"/>
                </a:solidFill>
                <a:latin typeface="Calibri"/>
                <a:ea typeface="Calibri"/>
                <a:cs typeface="Calibri"/>
                <a:sym typeface="Calibri"/>
              </a:rPr>
              <a:t>Making all things new.</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85"/>
          <p:cNvSpPr txBox="1">
            <a:spLocks noGrp="1"/>
          </p:cNvSpPr>
          <p:nvPr>
            <p:ph type="title"/>
          </p:nvPr>
        </p:nvSpPr>
        <p:spPr>
          <a:xfrm>
            <a:off x="6910939" y="488163"/>
            <a:ext cx="4814725" cy="588167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192E61"/>
              </a:buClr>
              <a:buSzPts val="9600"/>
              <a:buFont typeface="Play"/>
              <a:buNone/>
            </a:pPr>
            <a:r>
              <a:rPr lang="en-US" sz="9600" b="1">
                <a:solidFill>
                  <a:srgbClr val="192E61"/>
                </a:solidFill>
                <a:latin typeface="Play"/>
                <a:ea typeface="Play"/>
                <a:cs typeface="Play"/>
                <a:sym typeface="Play"/>
              </a:rPr>
              <a:t>Plant.</a:t>
            </a:r>
            <a:br>
              <a:rPr lang="en-US" sz="9600" b="1">
                <a:solidFill>
                  <a:srgbClr val="192E61"/>
                </a:solidFill>
                <a:latin typeface="Play"/>
                <a:ea typeface="Play"/>
                <a:cs typeface="Play"/>
                <a:sym typeface="Play"/>
              </a:rPr>
            </a:br>
            <a:r>
              <a:rPr lang="en-US" sz="9600" b="1">
                <a:solidFill>
                  <a:srgbClr val="192E61"/>
                </a:solidFill>
                <a:latin typeface="Play"/>
                <a:ea typeface="Play"/>
                <a:cs typeface="Play"/>
                <a:sym typeface="Play"/>
              </a:rPr>
              <a:t>Grow.</a:t>
            </a:r>
            <a:br>
              <a:rPr lang="en-US" sz="9600" b="1">
                <a:solidFill>
                  <a:srgbClr val="192E61"/>
                </a:solidFill>
                <a:latin typeface="Play"/>
                <a:ea typeface="Play"/>
                <a:cs typeface="Play"/>
                <a:sym typeface="Play"/>
              </a:rPr>
            </a:br>
            <a:r>
              <a:rPr lang="en-US" sz="9600" b="1">
                <a:solidFill>
                  <a:srgbClr val="192E61"/>
                </a:solidFill>
                <a:latin typeface="Play"/>
                <a:ea typeface="Play"/>
                <a:cs typeface="Play"/>
                <a:sym typeface="Play"/>
              </a:rPr>
              <a:t>Become.</a:t>
            </a:r>
            <a:endParaRPr/>
          </a:p>
        </p:txBody>
      </p:sp>
      <p:pic>
        <p:nvPicPr>
          <p:cNvPr id="488" name="Google Shape;488;p85"/>
          <p:cNvPicPr preferRelativeResize="0">
            <a:picLocks noGrp="1"/>
          </p:cNvPicPr>
          <p:nvPr>
            <p:ph type="body" idx="1"/>
          </p:nvPr>
        </p:nvPicPr>
        <p:blipFill rotWithShape="1">
          <a:blip r:embed="rId3">
            <a:alphaModFix/>
          </a:blip>
          <a:srcRect/>
          <a:stretch/>
        </p:blipFill>
        <p:spPr>
          <a:xfrm>
            <a:off x="466336" y="282546"/>
            <a:ext cx="6300224" cy="629290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112"/>
          <p:cNvSpPr txBox="1">
            <a:spLocks noGrp="1"/>
          </p:cNvSpPr>
          <p:nvPr>
            <p:ph type="title"/>
          </p:nvPr>
        </p:nvSpPr>
        <p:spPr>
          <a:xfrm>
            <a:off x="4591716" y="5017627"/>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Where can we find Jesus’ Sermon on the Mount?</a:t>
            </a:r>
            <a:endParaRPr/>
          </a:p>
        </p:txBody>
      </p:sp>
      <p:sp>
        <p:nvSpPr>
          <p:cNvPr id="693" name="Google Shape;693;p112"/>
          <p:cNvSpPr txBox="1"/>
          <p:nvPr/>
        </p:nvSpPr>
        <p:spPr>
          <a:xfrm>
            <a:off x="201561" y="874455"/>
            <a:ext cx="11788877"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8000"/>
              <a:buFont typeface="Calibri"/>
              <a:buNone/>
            </a:pPr>
            <a:r>
              <a:rPr lang="en-US" sz="8000" b="1" i="0" u="none" strike="noStrike" cap="none">
                <a:solidFill>
                  <a:srgbClr val="223556"/>
                </a:solidFill>
                <a:latin typeface="Calibri"/>
                <a:ea typeface="Calibri"/>
                <a:cs typeface="Calibri"/>
                <a:sym typeface="Calibri"/>
              </a:rPr>
              <a:t>The Gospel of Matthew</a:t>
            </a:r>
            <a:endParaRPr/>
          </a:p>
          <a:p>
            <a:pPr marL="0" marR="0" lvl="0" indent="0" algn="ctr" rtl="0">
              <a:lnSpc>
                <a:spcPct val="100000"/>
              </a:lnSpc>
              <a:spcBef>
                <a:spcPts val="0"/>
              </a:spcBef>
              <a:spcAft>
                <a:spcPts val="0"/>
              </a:spcAft>
              <a:buClr>
                <a:srgbClr val="223556"/>
              </a:buClr>
              <a:buSzPts val="8000"/>
              <a:buFont typeface="Calibri"/>
              <a:buNone/>
            </a:pPr>
            <a:r>
              <a:rPr lang="en-US" sz="8000" b="1" i="0" u="none" strike="noStrike" cap="none">
                <a:solidFill>
                  <a:srgbClr val="223556"/>
                </a:solidFill>
                <a:latin typeface="Calibri"/>
                <a:ea typeface="Calibri"/>
                <a:cs typeface="Calibri"/>
                <a:sym typeface="Calibri"/>
              </a:rPr>
              <a:t>Chapters 5, 6, and 7</a:t>
            </a:r>
            <a:endParaRPr/>
          </a:p>
        </p:txBody>
      </p:sp>
      <p:pic>
        <p:nvPicPr>
          <p:cNvPr id="694" name="Google Shape;694;p112"/>
          <p:cNvPicPr preferRelativeResize="0"/>
          <p:nvPr/>
        </p:nvPicPr>
        <p:blipFill rotWithShape="1">
          <a:blip r:embed="rId3">
            <a:alphaModFix/>
          </a:blip>
          <a:srcRect/>
          <a:stretch/>
        </p:blipFill>
        <p:spPr>
          <a:xfrm>
            <a:off x="0" y="4502819"/>
            <a:ext cx="4186989" cy="235518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3"/>
                                        </p:tgtEl>
                                        <p:attrNameLst>
                                          <p:attrName>style.visibility</p:attrName>
                                        </p:attrNameLst>
                                      </p:cBhvr>
                                      <p:to>
                                        <p:strVal val="visible"/>
                                      </p:to>
                                    </p:set>
                                    <p:animEffect transition="in" filter="fade">
                                      <p:cBhvr>
                                        <p:cTn id="7" dur="500"/>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13"/>
          <p:cNvSpPr txBox="1">
            <a:spLocks noGrp="1"/>
          </p:cNvSpPr>
          <p:nvPr>
            <p:ph type="title"/>
          </p:nvPr>
        </p:nvSpPr>
        <p:spPr>
          <a:xfrm>
            <a:off x="4572465" y="4871816"/>
            <a:ext cx="7093975" cy="161718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8000"/>
              <a:buFont typeface="Calibri"/>
              <a:buNone/>
            </a:pPr>
            <a:r>
              <a:rPr lang="en-US" sz="8000" b="1" u="sng">
                <a:solidFill>
                  <a:srgbClr val="203865"/>
                </a:solidFill>
              </a:rPr>
              <a:t>Matthew 5:44</a:t>
            </a:r>
            <a:endParaRPr/>
          </a:p>
        </p:txBody>
      </p:sp>
      <p:sp>
        <p:nvSpPr>
          <p:cNvPr id="700" name="Google Shape;700;p113"/>
          <p:cNvSpPr txBox="1"/>
          <p:nvPr/>
        </p:nvSpPr>
        <p:spPr>
          <a:xfrm>
            <a:off x="201561" y="874455"/>
            <a:ext cx="11788877"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9600"/>
              <a:buFont typeface="Calibri"/>
              <a:buNone/>
            </a:pPr>
            <a:r>
              <a:rPr lang="en-US" sz="9600" b="1" i="0" u="none" strike="noStrike" cap="none">
                <a:solidFill>
                  <a:srgbClr val="223556"/>
                </a:solidFill>
                <a:latin typeface="Calibri"/>
                <a:ea typeface="Calibri"/>
                <a:cs typeface="Calibri"/>
                <a:sym typeface="Calibri"/>
              </a:rPr>
              <a:t>Jesus said, </a:t>
            </a:r>
            <a:endParaRPr/>
          </a:p>
          <a:p>
            <a:pPr marL="0" marR="0" lvl="0" indent="0" algn="ctr" rtl="0">
              <a:lnSpc>
                <a:spcPct val="100000"/>
              </a:lnSpc>
              <a:spcBef>
                <a:spcPts val="0"/>
              </a:spcBef>
              <a:spcAft>
                <a:spcPts val="0"/>
              </a:spcAft>
              <a:buClr>
                <a:srgbClr val="223556"/>
              </a:buClr>
              <a:buSzPts val="9600"/>
              <a:buFont typeface="Calibri"/>
              <a:buNone/>
            </a:pPr>
            <a:r>
              <a:rPr lang="en-US" sz="9600" b="1" i="0" u="none" strike="noStrike" cap="none">
                <a:solidFill>
                  <a:srgbClr val="223556"/>
                </a:solidFill>
                <a:latin typeface="Calibri"/>
                <a:ea typeface="Calibri"/>
                <a:cs typeface="Calibri"/>
                <a:sym typeface="Calibri"/>
              </a:rPr>
              <a:t>“Love your enemies.”</a:t>
            </a:r>
            <a:endParaRPr sz="9600" b="1" i="0" u="none" strike="noStrike" cap="none">
              <a:solidFill>
                <a:srgbClr val="223556"/>
              </a:solidFill>
              <a:latin typeface="Calibri"/>
              <a:ea typeface="Calibri"/>
              <a:cs typeface="Calibri"/>
              <a:sym typeface="Calibri"/>
            </a:endParaRPr>
          </a:p>
        </p:txBody>
      </p:sp>
      <p:pic>
        <p:nvPicPr>
          <p:cNvPr id="701" name="Google Shape;701;p113"/>
          <p:cNvPicPr preferRelativeResize="0"/>
          <p:nvPr/>
        </p:nvPicPr>
        <p:blipFill rotWithShape="1">
          <a:blip r:embed="rId3">
            <a:alphaModFix/>
          </a:blip>
          <a:srcRect/>
          <a:stretch/>
        </p:blipFill>
        <p:spPr>
          <a:xfrm>
            <a:off x="0" y="4502819"/>
            <a:ext cx="4186989" cy="235518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114"/>
          <p:cNvSpPr txBox="1">
            <a:spLocks noGrp="1"/>
          </p:cNvSpPr>
          <p:nvPr>
            <p:ph type="title"/>
          </p:nvPr>
        </p:nvSpPr>
        <p:spPr>
          <a:xfrm>
            <a:off x="3552157" y="4224428"/>
            <a:ext cx="8364540" cy="162413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6600"/>
              <a:buFont typeface="Calibri"/>
              <a:buNone/>
            </a:pPr>
            <a:r>
              <a:rPr lang="en-US" sz="6600" b="1" u="sng">
                <a:solidFill>
                  <a:srgbClr val="203865"/>
                </a:solidFill>
              </a:rPr>
              <a:t>How does God save us?</a:t>
            </a:r>
            <a:endParaRPr/>
          </a:p>
        </p:txBody>
      </p:sp>
      <p:sp>
        <p:nvSpPr>
          <p:cNvPr id="707" name="Google Shape;707;p114"/>
          <p:cNvSpPr txBox="1"/>
          <p:nvPr/>
        </p:nvSpPr>
        <p:spPr>
          <a:xfrm>
            <a:off x="201561" y="368013"/>
            <a:ext cx="11788877" cy="3970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For </a:t>
            </a:r>
            <a:r>
              <a:rPr lang="en-US" sz="6000" b="0" i="0" u="none" strike="noStrike" cap="none">
                <a:solidFill>
                  <a:srgbClr val="FFCD3A"/>
                </a:solidFill>
                <a:latin typeface="Calibri"/>
                <a:ea typeface="Calibri"/>
                <a:cs typeface="Calibri"/>
                <a:sym typeface="Calibri"/>
              </a:rPr>
              <a:t>by grace</a:t>
            </a:r>
            <a:r>
              <a:rPr lang="en-US" sz="6000" b="0" i="0" u="none" strike="noStrike" cap="none">
                <a:solidFill>
                  <a:srgbClr val="223556"/>
                </a:solidFill>
                <a:latin typeface="Calibri"/>
                <a:ea typeface="Calibri"/>
                <a:cs typeface="Calibri"/>
                <a:sym typeface="Calibri"/>
              </a:rPr>
              <a:t> you have been saved </a:t>
            </a:r>
            <a:r>
              <a:rPr lang="en-US" sz="6000" b="0" i="0" u="none" strike="noStrike" cap="none">
                <a:solidFill>
                  <a:srgbClr val="FFCD3A"/>
                </a:solidFill>
                <a:latin typeface="Calibri"/>
                <a:ea typeface="Calibri"/>
                <a:cs typeface="Calibri"/>
                <a:sym typeface="Calibri"/>
              </a:rPr>
              <a:t>through faith</a:t>
            </a:r>
            <a:r>
              <a:rPr lang="en-US" sz="6000" b="0" i="0" u="none" strike="noStrike" cap="none">
                <a:solidFill>
                  <a:srgbClr val="223556"/>
                </a:solidFill>
                <a:latin typeface="Calibri"/>
                <a:ea typeface="Calibri"/>
                <a:cs typeface="Calibri"/>
                <a:sym typeface="Calibri"/>
              </a:rPr>
              <a:t>; and that not of yourselves, it is the gift of God;</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Ephesians 2:8</a:t>
            </a:r>
            <a:endParaRPr/>
          </a:p>
        </p:txBody>
      </p:sp>
      <p:sp>
        <p:nvSpPr>
          <p:cNvPr id="708" name="Google Shape;708;p114"/>
          <p:cNvSpPr txBox="1"/>
          <p:nvPr/>
        </p:nvSpPr>
        <p:spPr>
          <a:xfrm>
            <a:off x="3286971" y="5535225"/>
            <a:ext cx="8894912" cy="132277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6600"/>
              <a:buFont typeface="Calibri"/>
              <a:buNone/>
            </a:pPr>
            <a:r>
              <a:rPr lang="en-US" sz="6600" b="1" i="0" u="none" strike="noStrike" cap="none">
                <a:solidFill>
                  <a:srgbClr val="203865"/>
                </a:solidFill>
                <a:latin typeface="Calibri"/>
                <a:ea typeface="Calibri"/>
                <a:cs typeface="Calibri"/>
                <a:sym typeface="Calibri"/>
              </a:rPr>
              <a:t>By GRACE through FAITH.</a:t>
            </a:r>
            <a:endParaRPr/>
          </a:p>
        </p:txBody>
      </p:sp>
      <p:pic>
        <p:nvPicPr>
          <p:cNvPr id="709" name="Google Shape;709;p114"/>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15"/>
          <p:cNvSpPr txBox="1">
            <a:spLocks noGrp="1"/>
          </p:cNvSpPr>
          <p:nvPr>
            <p:ph type="title"/>
          </p:nvPr>
        </p:nvSpPr>
        <p:spPr>
          <a:xfrm>
            <a:off x="3016861" y="5396622"/>
            <a:ext cx="8710862"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4800"/>
              <a:buFont typeface="Calibri"/>
              <a:buNone/>
            </a:pPr>
            <a:r>
              <a:rPr lang="en-US" sz="4800" b="1" u="sng">
                <a:solidFill>
                  <a:srgbClr val="203865"/>
                </a:solidFill>
              </a:rPr>
              <a:t>How Did Jesus Teach Us To Pray?</a:t>
            </a:r>
            <a:endParaRPr/>
          </a:p>
        </p:txBody>
      </p:sp>
      <p:sp>
        <p:nvSpPr>
          <p:cNvPr id="715" name="Google Shape;715;p115"/>
          <p:cNvSpPr txBox="1"/>
          <p:nvPr/>
        </p:nvSpPr>
        <p:spPr>
          <a:xfrm>
            <a:off x="286869" y="309835"/>
            <a:ext cx="11618262" cy="50167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“Our Father in heaven, hallowed be Your name, </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Your kingdom come, Your will be done,</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    on earth as it is in heaven.</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Give us today our daily bread.</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And forgive us our debts,</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    as we also have forgiven our debtors.</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And lead us not into temptation,</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    but deliver us from the evil one.”</a:t>
            </a:r>
            <a:endParaRPr sz="8800" b="1" i="0" u="none" strike="noStrike" cap="none">
              <a:solidFill>
                <a:srgbClr val="223556"/>
              </a:solidFill>
              <a:latin typeface="Calibri"/>
              <a:ea typeface="Calibri"/>
              <a:cs typeface="Calibri"/>
              <a:sym typeface="Calibri"/>
            </a:endParaRPr>
          </a:p>
        </p:txBody>
      </p:sp>
      <p:pic>
        <p:nvPicPr>
          <p:cNvPr id="716" name="Google Shape;716;p115"/>
          <p:cNvPicPr preferRelativeResize="0"/>
          <p:nvPr/>
        </p:nvPicPr>
        <p:blipFill rotWithShape="1">
          <a:blip r:embed="rId3">
            <a:alphaModFix/>
          </a:blip>
          <a:srcRect/>
          <a:stretch/>
        </p:blipFill>
        <p:spPr>
          <a:xfrm>
            <a:off x="1" y="5260808"/>
            <a:ext cx="2839452" cy="159719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116"/>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722" name="Google Shape;722;p116"/>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3:3</a:t>
            </a:r>
            <a:endParaRPr/>
          </a:p>
        </p:txBody>
      </p:sp>
      <p:sp>
        <p:nvSpPr>
          <p:cNvPr id="723" name="Google Shape;723;p116"/>
          <p:cNvSpPr txBox="1"/>
          <p:nvPr/>
        </p:nvSpPr>
        <p:spPr>
          <a:xfrm>
            <a:off x="275303" y="407744"/>
            <a:ext cx="11788877" cy="42473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Thou, O LORD,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Are a shield about me.</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You’re my glory,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You’re the lifter of my head.</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(Hallelujah)</a:t>
            </a:r>
            <a:endParaRPr/>
          </a:p>
        </p:txBody>
      </p:sp>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727"/>
        <p:cNvGrpSpPr/>
        <p:nvPr/>
      </p:nvGrpSpPr>
      <p:grpSpPr>
        <a:xfrm>
          <a:off x="0" y="0"/>
          <a:ext cx="0" cy="0"/>
          <a:chOff x="0" y="0"/>
          <a:chExt cx="0" cy="0"/>
        </a:xfrm>
      </p:grpSpPr>
      <p:pic>
        <p:nvPicPr>
          <p:cNvPr id="728" name="Google Shape;728;p117"/>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729" name="Google Shape;729;p117"/>
          <p:cNvSpPr txBox="1">
            <a:spLocks noGrp="1"/>
          </p:cNvSpPr>
          <p:nvPr>
            <p:ph type="title"/>
          </p:nvPr>
        </p:nvSpPr>
        <p:spPr>
          <a:xfrm>
            <a:off x="3716646" y="4054649"/>
            <a:ext cx="8475353"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4800"/>
              <a:buFont typeface="Calibri"/>
              <a:buNone/>
            </a:pPr>
            <a:r>
              <a:rPr lang="en-US" sz="4800" b="1" u="sng">
                <a:solidFill>
                  <a:srgbClr val="203865"/>
                </a:solidFill>
              </a:rPr>
              <a:t>What does God want from us?</a:t>
            </a:r>
            <a:endParaRPr/>
          </a:p>
        </p:txBody>
      </p:sp>
      <p:sp>
        <p:nvSpPr>
          <p:cNvPr id="730" name="Google Shape;730;p117"/>
          <p:cNvSpPr txBox="1"/>
          <p:nvPr/>
        </p:nvSpPr>
        <p:spPr>
          <a:xfrm>
            <a:off x="201561" y="40453"/>
            <a:ext cx="11788877" cy="41549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He has shown you, O mortal, what is good.</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    And what does the Lord require of you?</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To act justly and to love mercy</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    and to walk humbly with your God.</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Micah 6:8</a:t>
            </a:r>
            <a:endParaRPr/>
          </a:p>
        </p:txBody>
      </p:sp>
      <p:sp>
        <p:nvSpPr>
          <p:cNvPr id="731" name="Google Shape;731;p117"/>
          <p:cNvSpPr txBox="1"/>
          <p:nvPr/>
        </p:nvSpPr>
        <p:spPr>
          <a:xfrm>
            <a:off x="4263526" y="5323637"/>
            <a:ext cx="7381594"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5400"/>
              <a:buFont typeface="Calibri"/>
              <a:buNone/>
            </a:pPr>
            <a:r>
              <a:rPr lang="en-US" sz="5400" b="1" i="0" u="none" strike="noStrike" cap="none">
                <a:solidFill>
                  <a:srgbClr val="203865"/>
                </a:solidFill>
                <a:latin typeface="Calibri"/>
                <a:ea typeface="Calibri"/>
                <a:cs typeface="Calibri"/>
                <a:sym typeface="Calibri"/>
              </a:rPr>
              <a:t>To Act Justly, Love Mercy, and Walk Humbly</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1"/>
                                        </p:tgtEl>
                                        <p:attrNameLst>
                                          <p:attrName>style.visibility</p:attrName>
                                        </p:attrNameLst>
                                      </p:cBhvr>
                                      <p:to>
                                        <p:strVal val="visible"/>
                                      </p:to>
                                    </p:set>
                                    <p:animEffect transition="in" filter="fade">
                                      <p:cBhvr>
                                        <p:cTn id="7" dur="500"/>
                                        <p:tgtEl>
                                          <p:spTgt spid="731"/>
                                        </p:tgtEl>
                                      </p:cBhvr>
                                    </p:animEffect>
                                  </p:childTnLst>
                                </p:cTn>
                              </p:par>
                              <p:par>
                                <p:cTn id="8" presetID="10" presetClass="entr" presetSubtype="0" fill="hold" nodeType="withEffect">
                                  <p:stCondLst>
                                    <p:cond delay="0"/>
                                  </p:stCondLst>
                                  <p:childTnLst>
                                    <p:set>
                                      <p:cBhvr>
                                        <p:cTn id="9" dur="1" fill="hold">
                                          <p:stCondLst>
                                            <p:cond delay="0"/>
                                          </p:stCondLst>
                                        </p:cTn>
                                        <p:tgtEl>
                                          <p:spTgt spid="730"/>
                                        </p:tgtEl>
                                        <p:attrNameLst>
                                          <p:attrName>style.visibility</p:attrName>
                                        </p:attrNameLst>
                                      </p:cBhvr>
                                      <p:to>
                                        <p:strVal val="visible"/>
                                      </p:to>
                                    </p:set>
                                    <p:animEffect transition="in" filter="fade">
                                      <p:cBhvr>
                                        <p:cTn id="10" dur="500"/>
                                        <p:tgtEl>
                                          <p:spTgt spid="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735"/>
        <p:cNvGrpSpPr/>
        <p:nvPr/>
      </p:nvGrpSpPr>
      <p:grpSpPr>
        <a:xfrm>
          <a:off x="0" y="0"/>
          <a:ext cx="0" cy="0"/>
          <a:chOff x="0" y="0"/>
          <a:chExt cx="0" cy="0"/>
        </a:xfrm>
      </p:grpSpPr>
      <p:pic>
        <p:nvPicPr>
          <p:cNvPr id="736" name="Google Shape;736;p118"/>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737" name="Google Shape;737;p118"/>
          <p:cNvSpPr txBox="1">
            <a:spLocks noGrp="1"/>
          </p:cNvSpPr>
          <p:nvPr>
            <p:ph type="title"/>
          </p:nvPr>
        </p:nvSpPr>
        <p:spPr>
          <a:xfrm>
            <a:off x="3941355" y="4502819"/>
            <a:ext cx="825064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3"/>
              </a:buClr>
              <a:buSzPts val="4800"/>
              <a:buFont typeface="Calibri"/>
              <a:buNone/>
            </a:pPr>
            <a:r>
              <a:rPr lang="en-US" sz="4800" b="1" u="sng">
                <a:solidFill>
                  <a:srgbClr val="203863"/>
                </a:solidFill>
              </a:rPr>
              <a:t>How does God show us love?</a:t>
            </a:r>
            <a:endParaRPr/>
          </a:p>
        </p:txBody>
      </p:sp>
      <p:sp>
        <p:nvSpPr>
          <p:cNvPr id="738" name="Google Shape;738;p118"/>
          <p:cNvSpPr txBox="1"/>
          <p:nvPr/>
        </p:nvSpPr>
        <p:spPr>
          <a:xfrm>
            <a:off x="201561" y="378069"/>
            <a:ext cx="11801142" cy="36933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0" i="0" u="none" strike="noStrike" cap="none">
                <a:solidFill>
                  <a:srgbClr val="223556"/>
                </a:solidFill>
                <a:latin typeface="Calibri"/>
                <a:ea typeface="Calibri"/>
                <a:cs typeface="Calibri"/>
                <a:sym typeface="Calibri"/>
              </a:rPr>
              <a:t>“But God demonstrates His own love toward us, in that while we were yet sinners, Christ died for us.”</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Romans 8:5</a:t>
            </a:r>
            <a:endParaRPr/>
          </a:p>
        </p:txBody>
      </p:sp>
      <p:sp>
        <p:nvSpPr>
          <p:cNvPr id="739" name="Google Shape;739;p118"/>
          <p:cNvSpPr txBox="1"/>
          <p:nvPr/>
        </p:nvSpPr>
        <p:spPr>
          <a:xfrm>
            <a:off x="4064172" y="5381588"/>
            <a:ext cx="8250645"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3"/>
              </a:buClr>
              <a:buSzPts val="6000"/>
              <a:buFont typeface="Calibri"/>
              <a:buNone/>
            </a:pPr>
            <a:r>
              <a:rPr lang="en-US" sz="6000" b="1" i="0" u="none" strike="noStrike" cap="none">
                <a:solidFill>
                  <a:srgbClr val="203863"/>
                </a:solidFill>
                <a:latin typeface="Calibri"/>
                <a:ea typeface="Calibri"/>
                <a:cs typeface="Calibri"/>
                <a:sym typeface="Calibri"/>
              </a:rPr>
              <a:t>By Christ dying for us.</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743"/>
        <p:cNvGrpSpPr/>
        <p:nvPr/>
      </p:nvGrpSpPr>
      <p:grpSpPr>
        <a:xfrm>
          <a:off x="0" y="0"/>
          <a:ext cx="0" cy="0"/>
          <a:chOff x="0" y="0"/>
          <a:chExt cx="0" cy="0"/>
        </a:xfrm>
      </p:grpSpPr>
      <p:sp>
        <p:nvSpPr>
          <p:cNvPr id="744" name="Google Shape;744;p119"/>
          <p:cNvSpPr txBox="1">
            <a:spLocks noGrp="1"/>
          </p:cNvSpPr>
          <p:nvPr>
            <p:ph type="title"/>
          </p:nvPr>
        </p:nvSpPr>
        <p:spPr>
          <a:xfrm>
            <a:off x="838200" y="27559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5"/>
              </a:buClr>
              <a:buSzPts val="6000"/>
              <a:buFont typeface="Calibri"/>
              <a:buNone/>
            </a:pPr>
            <a:r>
              <a:rPr lang="en-US" sz="6000" b="1" u="sng">
                <a:solidFill>
                  <a:srgbClr val="203865"/>
                </a:solidFill>
              </a:rPr>
              <a:t>The Books of the New Testament</a:t>
            </a:r>
            <a:endParaRPr/>
          </a:p>
        </p:txBody>
      </p:sp>
      <p:sp>
        <p:nvSpPr>
          <p:cNvPr id="745" name="Google Shape;745;p119"/>
          <p:cNvSpPr txBox="1">
            <a:spLocks noGrp="1"/>
          </p:cNvSpPr>
          <p:nvPr>
            <p:ph type="body" idx="1"/>
          </p:nvPr>
        </p:nvSpPr>
        <p:spPr>
          <a:xfrm>
            <a:off x="392261" y="2018872"/>
            <a:ext cx="2798852"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03865"/>
              </a:buClr>
              <a:buSzPts val="4000"/>
              <a:buNone/>
            </a:pPr>
            <a:r>
              <a:rPr lang="en-US" sz="4000">
                <a:solidFill>
                  <a:srgbClr val="203865"/>
                </a:solidFill>
              </a:rPr>
              <a:t>Matthew</a:t>
            </a:r>
            <a:endParaRPr/>
          </a:p>
          <a:p>
            <a:pPr marL="0" lvl="0" indent="0" algn="ctr" rtl="0">
              <a:lnSpc>
                <a:spcPct val="90000"/>
              </a:lnSpc>
              <a:spcBef>
                <a:spcPts val="1000"/>
              </a:spcBef>
              <a:spcAft>
                <a:spcPts val="0"/>
              </a:spcAft>
              <a:buClr>
                <a:srgbClr val="203865"/>
              </a:buClr>
              <a:buSzPts val="4000"/>
              <a:buNone/>
            </a:pPr>
            <a:r>
              <a:rPr lang="en-US" sz="4000">
                <a:solidFill>
                  <a:srgbClr val="203865"/>
                </a:solidFill>
              </a:rPr>
              <a:t>Mark</a:t>
            </a:r>
            <a:endParaRPr/>
          </a:p>
          <a:p>
            <a:pPr marL="0" lvl="0" indent="0" algn="ctr" rtl="0">
              <a:lnSpc>
                <a:spcPct val="90000"/>
              </a:lnSpc>
              <a:spcBef>
                <a:spcPts val="1000"/>
              </a:spcBef>
              <a:spcAft>
                <a:spcPts val="0"/>
              </a:spcAft>
              <a:buClr>
                <a:srgbClr val="203865"/>
              </a:buClr>
              <a:buSzPts val="4000"/>
              <a:buNone/>
            </a:pPr>
            <a:r>
              <a:rPr lang="en-US" sz="4000">
                <a:solidFill>
                  <a:srgbClr val="203865"/>
                </a:solidFill>
              </a:rPr>
              <a:t>Luke</a:t>
            </a:r>
            <a:endParaRPr/>
          </a:p>
          <a:p>
            <a:pPr marL="0" lvl="0" indent="0" algn="ctr" rtl="0">
              <a:lnSpc>
                <a:spcPct val="90000"/>
              </a:lnSpc>
              <a:spcBef>
                <a:spcPts val="1000"/>
              </a:spcBef>
              <a:spcAft>
                <a:spcPts val="0"/>
              </a:spcAft>
              <a:buClr>
                <a:srgbClr val="203865"/>
              </a:buClr>
              <a:buSzPts val="4000"/>
              <a:buNone/>
            </a:pPr>
            <a:r>
              <a:rPr lang="en-US" sz="4000">
                <a:solidFill>
                  <a:srgbClr val="203865"/>
                </a:solidFill>
              </a:rPr>
              <a:t>John</a:t>
            </a:r>
            <a:endParaRPr/>
          </a:p>
        </p:txBody>
      </p:sp>
      <p:pic>
        <p:nvPicPr>
          <p:cNvPr id="746" name="Google Shape;746;p119"/>
          <p:cNvPicPr preferRelativeResize="0"/>
          <p:nvPr/>
        </p:nvPicPr>
        <p:blipFill rotWithShape="1">
          <a:blip r:embed="rId3">
            <a:alphaModFix/>
          </a:blip>
          <a:srcRect/>
          <a:stretch/>
        </p:blipFill>
        <p:spPr>
          <a:xfrm>
            <a:off x="1" y="4839128"/>
            <a:ext cx="3589106" cy="2018872"/>
          </a:xfrm>
          <a:prstGeom prst="rect">
            <a:avLst/>
          </a:prstGeom>
          <a:noFill/>
          <a:ln>
            <a:noFill/>
          </a:ln>
        </p:spPr>
      </p:pic>
      <p:sp>
        <p:nvSpPr>
          <p:cNvPr id="747" name="Google Shape;747;p119"/>
          <p:cNvSpPr txBox="1"/>
          <p:nvPr/>
        </p:nvSpPr>
        <p:spPr>
          <a:xfrm>
            <a:off x="3023866" y="1601158"/>
            <a:ext cx="3405613" cy="495531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Acts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Romans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Corinthians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Galatians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Ephesians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Philippians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Colossians</a:t>
            </a:r>
            <a:endParaRPr/>
          </a:p>
        </p:txBody>
      </p:sp>
      <p:sp>
        <p:nvSpPr>
          <p:cNvPr id="748" name="Google Shape;748;p119"/>
          <p:cNvSpPr txBox="1"/>
          <p:nvPr/>
        </p:nvSpPr>
        <p:spPr>
          <a:xfrm>
            <a:off x="6014064" y="1575379"/>
            <a:ext cx="3970692" cy="495531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Thessalonians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Timothy</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Titus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Philemon</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Hebrews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James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Peter</a:t>
            </a:r>
            <a:endParaRPr/>
          </a:p>
        </p:txBody>
      </p:sp>
      <p:sp>
        <p:nvSpPr>
          <p:cNvPr id="749" name="Google Shape;749;p119"/>
          <p:cNvSpPr txBox="1"/>
          <p:nvPr/>
        </p:nvSpPr>
        <p:spPr>
          <a:xfrm>
            <a:off x="9269852" y="3847556"/>
            <a:ext cx="2798852" cy="435133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3 John</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Jude</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Revelation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753"/>
        <p:cNvGrpSpPr/>
        <p:nvPr/>
      </p:nvGrpSpPr>
      <p:grpSpPr>
        <a:xfrm>
          <a:off x="0" y="0"/>
          <a:ext cx="0" cy="0"/>
          <a:chOff x="0" y="0"/>
          <a:chExt cx="0" cy="0"/>
        </a:xfrm>
      </p:grpSpPr>
      <p:pic>
        <p:nvPicPr>
          <p:cNvPr id="754" name="Google Shape;754;p120"/>
          <p:cNvPicPr preferRelativeResize="0"/>
          <p:nvPr/>
        </p:nvPicPr>
        <p:blipFill rotWithShape="1">
          <a:blip r:embed="rId3">
            <a:alphaModFix/>
          </a:blip>
          <a:srcRect/>
          <a:stretch/>
        </p:blipFill>
        <p:spPr>
          <a:xfrm>
            <a:off x="1" y="4839128"/>
            <a:ext cx="3589106" cy="2018872"/>
          </a:xfrm>
          <a:prstGeom prst="rect">
            <a:avLst/>
          </a:prstGeom>
          <a:noFill/>
          <a:ln>
            <a:noFill/>
          </a:ln>
        </p:spPr>
      </p:pic>
      <p:sp>
        <p:nvSpPr>
          <p:cNvPr id="755" name="Google Shape;755;p120"/>
          <p:cNvSpPr txBox="1">
            <a:spLocks noGrp="1"/>
          </p:cNvSpPr>
          <p:nvPr>
            <p:ph type="title"/>
          </p:nvPr>
        </p:nvSpPr>
        <p:spPr>
          <a:xfrm>
            <a:off x="838200" y="27559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5"/>
              </a:buClr>
              <a:buSzPts val="6000"/>
              <a:buFont typeface="Calibri"/>
              <a:buNone/>
            </a:pPr>
            <a:r>
              <a:rPr lang="en-US" sz="6000" b="1" u="sng">
                <a:solidFill>
                  <a:srgbClr val="203865"/>
                </a:solidFill>
              </a:rPr>
              <a:t>The Books of the Old Testament</a:t>
            </a:r>
            <a:endParaRPr/>
          </a:p>
        </p:txBody>
      </p:sp>
      <p:sp>
        <p:nvSpPr>
          <p:cNvPr id="756" name="Google Shape;756;p120"/>
          <p:cNvSpPr txBox="1">
            <a:spLocks noGrp="1"/>
          </p:cNvSpPr>
          <p:nvPr>
            <p:ph type="body" idx="1"/>
          </p:nvPr>
        </p:nvSpPr>
        <p:spPr>
          <a:xfrm>
            <a:off x="272575" y="1601158"/>
            <a:ext cx="3043958"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03865"/>
              </a:buClr>
              <a:buSzPts val="3600"/>
              <a:buNone/>
            </a:pPr>
            <a:r>
              <a:rPr lang="en-US" sz="3600">
                <a:solidFill>
                  <a:srgbClr val="203865"/>
                </a:solidFill>
              </a:rPr>
              <a:t>Genesis</a:t>
            </a:r>
            <a:endParaRPr/>
          </a:p>
          <a:p>
            <a:pPr marL="0" lvl="0" indent="0" algn="ctr" rtl="0">
              <a:lnSpc>
                <a:spcPct val="90000"/>
              </a:lnSpc>
              <a:spcBef>
                <a:spcPts val="1000"/>
              </a:spcBef>
              <a:spcAft>
                <a:spcPts val="0"/>
              </a:spcAft>
              <a:buClr>
                <a:srgbClr val="203865"/>
              </a:buClr>
              <a:buSzPts val="3600"/>
              <a:buNone/>
            </a:pPr>
            <a:r>
              <a:rPr lang="en-US" sz="3600">
                <a:solidFill>
                  <a:srgbClr val="203865"/>
                </a:solidFill>
              </a:rPr>
              <a:t>Exodus</a:t>
            </a:r>
            <a:endParaRPr/>
          </a:p>
          <a:p>
            <a:pPr marL="0" lvl="0" indent="0" algn="ctr" rtl="0">
              <a:lnSpc>
                <a:spcPct val="90000"/>
              </a:lnSpc>
              <a:spcBef>
                <a:spcPts val="1000"/>
              </a:spcBef>
              <a:spcAft>
                <a:spcPts val="0"/>
              </a:spcAft>
              <a:buClr>
                <a:srgbClr val="203865"/>
              </a:buClr>
              <a:buSzPts val="3600"/>
              <a:buNone/>
            </a:pPr>
            <a:r>
              <a:rPr lang="en-US" sz="3600">
                <a:solidFill>
                  <a:srgbClr val="203865"/>
                </a:solidFill>
              </a:rPr>
              <a:t>Leviticus</a:t>
            </a:r>
            <a:endParaRPr/>
          </a:p>
          <a:p>
            <a:pPr marL="0" lvl="0" indent="0" algn="ctr" rtl="0">
              <a:lnSpc>
                <a:spcPct val="90000"/>
              </a:lnSpc>
              <a:spcBef>
                <a:spcPts val="1000"/>
              </a:spcBef>
              <a:spcAft>
                <a:spcPts val="0"/>
              </a:spcAft>
              <a:buClr>
                <a:srgbClr val="203865"/>
              </a:buClr>
              <a:buSzPts val="3600"/>
              <a:buNone/>
            </a:pPr>
            <a:r>
              <a:rPr lang="en-US" sz="3600">
                <a:solidFill>
                  <a:srgbClr val="203865"/>
                </a:solidFill>
              </a:rPr>
              <a:t>Numbers</a:t>
            </a:r>
            <a:endParaRPr/>
          </a:p>
          <a:p>
            <a:pPr marL="0" lvl="0" indent="0" algn="ctr" rtl="0">
              <a:lnSpc>
                <a:spcPct val="90000"/>
              </a:lnSpc>
              <a:spcBef>
                <a:spcPts val="1000"/>
              </a:spcBef>
              <a:spcAft>
                <a:spcPts val="0"/>
              </a:spcAft>
              <a:buClr>
                <a:srgbClr val="203865"/>
              </a:buClr>
              <a:buSzPts val="3600"/>
              <a:buNone/>
            </a:pPr>
            <a:r>
              <a:rPr lang="en-US" sz="3600">
                <a:solidFill>
                  <a:srgbClr val="203865"/>
                </a:solidFill>
              </a:rPr>
              <a:t>Deuteronomy</a:t>
            </a:r>
            <a:endParaRPr/>
          </a:p>
        </p:txBody>
      </p:sp>
      <p:sp>
        <p:nvSpPr>
          <p:cNvPr id="757" name="Google Shape;757;p120"/>
          <p:cNvSpPr txBox="1"/>
          <p:nvPr/>
        </p:nvSpPr>
        <p:spPr>
          <a:xfrm>
            <a:off x="3002472" y="1497226"/>
            <a:ext cx="3405613" cy="5269731"/>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90000"/>
              </a:lnSpc>
              <a:spcBef>
                <a:spcPts val="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Joshua</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Judges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Ruth</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1 2 Samuel</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1 2 Kings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1 2 Chronicles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Ezra</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Nehemiah</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Esther</a:t>
            </a:r>
            <a:endParaRPr/>
          </a:p>
        </p:txBody>
      </p:sp>
      <p:sp>
        <p:nvSpPr>
          <p:cNvPr id="758" name="Google Shape;758;p120"/>
          <p:cNvSpPr txBox="1"/>
          <p:nvPr/>
        </p:nvSpPr>
        <p:spPr>
          <a:xfrm>
            <a:off x="5771073" y="1511166"/>
            <a:ext cx="3970692" cy="5346834"/>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90000"/>
              </a:lnSpc>
              <a:spcBef>
                <a:spcPts val="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Job</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Psalms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Proverbs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Ecclesiastes</a:t>
            </a:r>
            <a:endParaRPr/>
          </a:p>
          <a:p>
            <a:pPr marL="0" marR="0" lvl="0" indent="0" algn="ctr" rtl="0">
              <a:lnSpc>
                <a:spcPct val="90000"/>
              </a:lnSpc>
              <a:spcBef>
                <a:spcPts val="1000"/>
              </a:spcBef>
              <a:spcAft>
                <a:spcPts val="0"/>
              </a:spcAft>
              <a:buClr>
                <a:srgbClr val="203865"/>
              </a:buClr>
              <a:buSzPct val="100000"/>
              <a:buFont typeface="Arial"/>
              <a:buNone/>
            </a:pPr>
            <a:r>
              <a:rPr lang="en-US" sz="3500" b="0" i="0" u="none" strike="noStrike" cap="none">
                <a:solidFill>
                  <a:srgbClr val="203865"/>
                </a:solidFill>
                <a:latin typeface="Calibri"/>
                <a:ea typeface="Calibri"/>
                <a:cs typeface="Calibri"/>
                <a:sym typeface="Calibri"/>
              </a:rPr>
              <a:t>Songs of Solomon</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Isaiah</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Jeremiah</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Lamentations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Ezekiel</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Daniel</a:t>
            </a:r>
            <a:endParaRPr/>
          </a:p>
        </p:txBody>
      </p:sp>
      <p:sp>
        <p:nvSpPr>
          <p:cNvPr id="759" name="Google Shape;759;p120"/>
          <p:cNvSpPr txBox="1"/>
          <p:nvPr/>
        </p:nvSpPr>
        <p:spPr>
          <a:xfrm>
            <a:off x="9263812" y="1601158"/>
            <a:ext cx="2798852"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Hosea, Joel</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Amos, Obadiah</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Jonah, Micah</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Nahum</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Habakkuk</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Zephaniah</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Haggai</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Zechariah</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Malachi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763"/>
        <p:cNvGrpSpPr/>
        <p:nvPr/>
      </p:nvGrpSpPr>
      <p:grpSpPr>
        <a:xfrm>
          <a:off x="0" y="0"/>
          <a:ext cx="0" cy="0"/>
          <a:chOff x="0" y="0"/>
          <a:chExt cx="0" cy="0"/>
        </a:xfrm>
      </p:grpSpPr>
      <p:sp>
        <p:nvSpPr>
          <p:cNvPr id="764" name="Google Shape;764;p121"/>
          <p:cNvSpPr txBox="1">
            <a:spLocks noGrp="1"/>
          </p:cNvSpPr>
          <p:nvPr>
            <p:ph type="title"/>
          </p:nvPr>
        </p:nvSpPr>
        <p:spPr>
          <a:xfrm>
            <a:off x="4193596" y="4492565"/>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What is Success?</a:t>
            </a:r>
            <a:endParaRPr/>
          </a:p>
        </p:txBody>
      </p:sp>
      <p:sp>
        <p:nvSpPr>
          <p:cNvPr id="765" name="Google Shape;765;p121"/>
          <p:cNvSpPr txBox="1"/>
          <p:nvPr/>
        </p:nvSpPr>
        <p:spPr>
          <a:xfrm>
            <a:off x="201561" y="337581"/>
            <a:ext cx="11788877" cy="41549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“How blessed is the man…</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Who delights in the law of the LORD.</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He will be like a tree planted firmly…</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And in whatever he does, he prospers.”</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Psalm 1</a:t>
            </a:r>
            <a:endParaRPr/>
          </a:p>
        </p:txBody>
      </p:sp>
      <p:sp>
        <p:nvSpPr>
          <p:cNvPr id="766" name="Google Shape;766;p121"/>
          <p:cNvSpPr txBox="1"/>
          <p:nvPr/>
        </p:nvSpPr>
        <p:spPr>
          <a:xfrm>
            <a:off x="3420663" y="5410264"/>
            <a:ext cx="8639843"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4400"/>
              <a:buFont typeface="Calibri"/>
              <a:buNone/>
            </a:pPr>
            <a:r>
              <a:rPr lang="en-US" sz="4400" b="1" i="0" u="sng" strike="noStrike" cap="none">
                <a:solidFill>
                  <a:srgbClr val="203865"/>
                </a:solidFill>
                <a:latin typeface="Calibri"/>
                <a:ea typeface="Calibri"/>
                <a:cs typeface="Calibri"/>
                <a:sym typeface="Calibri"/>
              </a:rPr>
              <a:t>Living with God, Now and Forever!</a:t>
            </a:r>
            <a:endParaRPr/>
          </a:p>
        </p:txBody>
      </p:sp>
      <p:pic>
        <p:nvPicPr>
          <p:cNvPr id="767" name="Google Shape;767;p121"/>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6"/>
                                        </p:tgtEl>
                                        <p:attrNameLst>
                                          <p:attrName>style.visibility</p:attrName>
                                        </p:attrNameLst>
                                      </p:cBhvr>
                                      <p:to>
                                        <p:strVal val="visible"/>
                                      </p:to>
                                    </p:set>
                                    <p:animEffect transition="in" filter="fade">
                                      <p:cBhvr>
                                        <p:cTn id="7" dur="500"/>
                                        <p:tgtEl>
                                          <p:spTgt spid="766"/>
                                        </p:tgtEl>
                                      </p:cBhvr>
                                    </p:animEffect>
                                  </p:childTnLst>
                                </p:cTn>
                              </p:par>
                              <p:par>
                                <p:cTn id="8" presetID="10" presetClass="entr" presetSubtype="0" fill="hold" nodeType="withEffect">
                                  <p:stCondLst>
                                    <p:cond delay="0"/>
                                  </p:stCondLst>
                                  <p:childTnLst>
                                    <p:set>
                                      <p:cBhvr>
                                        <p:cTn id="9" dur="1" fill="hold">
                                          <p:stCondLst>
                                            <p:cond delay="0"/>
                                          </p:stCondLst>
                                        </p:cTn>
                                        <p:tgtEl>
                                          <p:spTgt spid="765"/>
                                        </p:tgtEl>
                                        <p:attrNameLst>
                                          <p:attrName>style.visibility</p:attrName>
                                        </p:attrNameLst>
                                      </p:cBhvr>
                                      <p:to>
                                        <p:strVal val="visible"/>
                                      </p:to>
                                    </p:set>
                                    <p:animEffect transition="in" filter="fade">
                                      <p:cBhvr>
                                        <p:cTn id="10" dur="500"/>
                                        <p:tgtEl>
                                          <p:spTgt spid="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94" name="Google Shape;494;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95" name="Google Shape;495;p8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771"/>
        <p:cNvGrpSpPr/>
        <p:nvPr/>
      </p:nvGrpSpPr>
      <p:grpSpPr>
        <a:xfrm>
          <a:off x="0" y="0"/>
          <a:ext cx="0" cy="0"/>
          <a:chOff x="0" y="0"/>
          <a:chExt cx="0" cy="0"/>
        </a:xfrm>
      </p:grpSpPr>
      <p:sp>
        <p:nvSpPr>
          <p:cNvPr id="772" name="Google Shape;772;p122"/>
          <p:cNvSpPr txBox="1">
            <a:spLocks noGrp="1"/>
          </p:cNvSpPr>
          <p:nvPr>
            <p:ph type="title"/>
          </p:nvPr>
        </p:nvSpPr>
        <p:spPr>
          <a:xfrm>
            <a:off x="4822722" y="4492565"/>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What is the Bible?</a:t>
            </a:r>
            <a:endParaRPr/>
          </a:p>
        </p:txBody>
      </p:sp>
      <p:sp>
        <p:nvSpPr>
          <p:cNvPr id="773" name="Google Shape;773;p122"/>
          <p:cNvSpPr txBox="1"/>
          <p:nvPr/>
        </p:nvSpPr>
        <p:spPr>
          <a:xfrm>
            <a:off x="201561" y="749608"/>
            <a:ext cx="11788877" cy="39087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0" i="0" u="none" strike="noStrike" cap="none">
                <a:solidFill>
                  <a:srgbClr val="223556"/>
                </a:solidFill>
                <a:latin typeface="Calibri"/>
                <a:ea typeface="Calibri"/>
                <a:cs typeface="Calibri"/>
                <a:sym typeface="Calibri"/>
              </a:rPr>
              <a:t>All Scripture is (God-breathed) and profitable for teaching, for reproof, for correction, for training in righteousness; so that the man of God may be adequate, equipped for every good work.</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2 Timothy 3:16-17</a:t>
            </a:r>
            <a:endParaRPr/>
          </a:p>
        </p:txBody>
      </p:sp>
      <p:sp>
        <p:nvSpPr>
          <p:cNvPr id="774" name="Google Shape;774;p122"/>
          <p:cNvSpPr txBox="1"/>
          <p:nvPr/>
        </p:nvSpPr>
        <p:spPr>
          <a:xfrm>
            <a:off x="4678912" y="5410264"/>
            <a:ext cx="7381594"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5400"/>
              <a:buFont typeface="Calibri"/>
              <a:buNone/>
            </a:pPr>
            <a:r>
              <a:rPr lang="en-US" sz="5400" b="1" i="0" u="sng" strike="noStrike" cap="none">
                <a:solidFill>
                  <a:srgbClr val="203865"/>
                </a:solidFill>
                <a:latin typeface="Calibri"/>
                <a:ea typeface="Calibri"/>
                <a:cs typeface="Calibri"/>
                <a:sym typeface="Calibri"/>
              </a:rPr>
              <a:t>Scripture, Inspired by God.</a:t>
            </a:r>
            <a:endParaRPr/>
          </a:p>
        </p:txBody>
      </p:sp>
      <p:pic>
        <p:nvPicPr>
          <p:cNvPr id="775" name="Google Shape;775;p122"/>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4"/>
                                        </p:tgtEl>
                                        <p:attrNameLst>
                                          <p:attrName>style.visibility</p:attrName>
                                        </p:attrNameLst>
                                      </p:cBhvr>
                                      <p:to>
                                        <p:strVal val="visible"/>
                                      </p:to>
                                    </p:set>
                                    <p:animEffect transition="in" filter="fade">
                                      <p:cBhvr>
                                        <p:cTn id="7" dur="500"/>
                                        <p:tgtEl>
                                          <p:spTgt spid="774"/>
                                        </p:tgtEl>
                                      </p:cBhvr>
                                    </p:animEffect>
                                  </p:childTnLst>
                                </p:cTn>
                              </p:par>
                              <p:par>
                                <p:cTn id="8" presetID="10" presetClass="entr" presetSubtype="0" fill="hold" nodeType="withEffect">
                                  <p:stCondLst>
                                    <p:cond delay="0"/>
                                  </p:stCondLst>
                                  <p:childTnLst>
                                    <p:set>
                                      <p:cBhvr>
                                        <p:cTn id="9" dur="1" fill="hold">
                                          <p:stCondLst>
                                            <p:cond delay="0"/>
                                          </p:stCondLst>
                                        </p:cTn>
                                        <p:tgtEl>
                                          <p:spTgt spid="773"/>
                                        </p:tgtEl>
                                        <p:attrNameLst>
                                          <p:attrName>style.visibility</p:attrName>
                                        </p:attrNameLst>
                                      </p:cBhvr>
                                      <p:to>
                                        <p:strVal val="visible"/>
                                      </p:to>
                                    </p:set>
                                    <p:animEffect transition="in" filter="fade">
                                      <p:cBhvr>
                                        <p:cTn id="10" dur="500"/>
                                        <p:tgtEl>
                                          <p:spTgt spid="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779"/>
        <p:cNvGrpSpPr/>
        <p:nvPr/>
      </p:nvGrpSpPr>
      <p:grpSpPr>
        <a:xfrm>
          <a:off x="0" y="0"/>
          <a:ext cx="0" cy="0"/>
          <a:chOff x="0" y="0"/>
          <a:chExt cx="0" cy="0"/>
        </a:xfrm>
      </p:grpSpPr>
      <p:sp>
        <p:nvSpPr>
          <p:cNvPr id="780" name="Google Shape;780;p123"/>
          <p:cNvSpPr txBox="1">
            <a:spLocks noGrp="1"/>
          </p:cNvSpPr>
          <p:nvPr>
            <p:ph type="title"/>
          </p:nvPr>
        </p:nvSpPr>
        <p:spPr>
          <a:xfrm>
            <a:off x="3552157" y="5155346"/>
            <a:ext cx="836454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4800"/>
              <a:buFont typeface="Calibri"/>
              <a:buNone/>
            </a:pPr>
            <a:r>
              <a:rPr lang="en-US" sz="4800" b="1" u="sng">
                <a:solidFill>
                  <a:srgbClr val="203865"/>
                </a:solidFill>
              </a:rPr>
              <a:t>What is the Greatest Command?</a:t>
            </a:r>
            <a:endParaRPr/>
          </a:p>
        </p:txBody>
      </p:sp>
      <p:sp>
        <p:nvSpPr>
          <p:cNvPr id="781" name="Google Shape;781;p123"/>
          <p:cNvSpPr txBox="1"/>
          <p:nvPr/>
        </p:nvSpPr>
        <p:spPr>
          <a:xfrm>
            <a:off x="201561" y="592410"/>
            <a:ext cx="11788877" cy="3970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You shall love the Lord your God </a:t>
            </a:r>
            <a:endParaRPr/>
          </a:p>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with all </a:t>
            </a:r>
            <a:r>
              <a:rPr lang="en-US" sz="6000" b="0" i="0" u="none" strike="noStrike" cap="none">
                <a:solidFill>
                  <a:srgbClr val="203865"/>
                </a:solidFill>
                <a:latin typeface="Calibri"/>
                <a:ea typeface="Calibri"/>
                <a:cs typeface="Calibri"/>
                <a:sym typeface="Calibri"/>
              </a:rPr>
              <a:t>your</a:t>
            </a:r>
            <a:r>
              <a:rPr lang="en-US" sz="6000" b="0" i="0" u="none" strike="noStrike" cap="none">
                <a:solidFill>
                  <a:srgbClr val="FFCD3A"/>
                </a:solidFill>
                <a:latin typeface="Calibri"/>
                <a:ea typeface="Calibri"/>
                <a:cs typeface="Calibri"/>
                <a:sym typeface="Calibri"/>
              </a:rPr>
              <a:t> heart </a:t>
            </a:r>
            <a:r>
              <a:rPr lang="en-US" sz="6000" b="0" i="0" u="none" strike="noStrike" cap="none">
                <a:solidFill>
                  <a:srgbClr val="223556"/>
                </a:solidFill>
                <a:latin typeface="Calibri"/>
                <a:ea typeface="Calibri"/>
                <a:cs typeface="Calibri"/>
                <a:sym typeface="Calibri"/>
              </a:rPr>
              <a:t>and with all </a:t>
            </a:r>
            <a:r>
              <a:rPr lang="en-US" sz="6000" b="0" i="0" u="none" strike="noStrike" cap="none">
                <a:solidFill>
                  <a:srgbClr val="203865"/>
                </a:solidFill>
                <a:latin typeface="Calibri"/>
                <a:ea typeface="Calibri"/>
                <a:cs typeface="Calibri"/>
                <a:sym typeface="Calibri"/>
              </a:rPr>
              <a:t>your</a:t>
            </a:r>
            <a:r>
              <a:rPr lang="en-US" sz="6000" b="0" i="0" u="none" strike="noStrike" cap="none">
                <a:solidFill>
                  <a:srgbClr val="FFCD3A"/>
                </a:solidFill>
                <a:latin typeface="Calibri"/>
                <a:ea typeface="Calibri"/>
                <a:cs typeface="Calibri"/>
                <a:sym typeface="Calibri"/>
              </a:rPr>
              <a:t> soul</a:t>
            </a:r>
            <a:r>
              <a:rPr lang="en-US" sz="6000" b="0" i="0" u="none" strike="noStrike" cap="none">
                <a:solidFill>
                  <a:srgbClr val="223556"/>
                </a:solidFill>
                <a:latin typeface="Calibri"/>
                <a:ea typeface="Calibri"/>
                <a:cs typeface="Calibri"/>
                <a:sym typeface="Calibri"/>
              </a:rPr>
              <a:t> and with all </a:t>
            </a:r>
            <a:r>
              <a:rPr lang="en-US" sz="6000" b="0" i="0" u="none" strike="noStrike" cap="none">
                <a:solidFill>
                  <a:srgbClr val="203865"/>
                </a:solidFill>
                <a:latin typeface="Calibri"/>
                <a:ea typeface="Calibri"/>
                <a:cs typeface="Calibri"/>
                <a:sym typeface="Calibri"/>
              </a:rPr>
              <a:t>your</a:t>
            </a:r>
            <a:r>
              <a:rPr lang="en-US" sz="6000" b="0" i="0" u="none" strike="noStrike" cap="none">
                <a:solidFill>
                  <a:srgbClr val="FFCD3A"/>
                </a:solidFill>
                <a:latin typeface="Calibri"/>
                <a:ea typeface="Calibri"/>
                <a:cs typeface="Calibri"/>
                <a:sym typeface="Calibri"/>
              </a:rPr>
              <a:t> might</a:t>
            </a:r>
            <a:r>
              <a:rPr lang="en-US" sz="6000" b="0" i="0" u="none" strike="noStrike" cap="none">
                <a:solidFill>
                  <a:srgbClr val="223556"/>
                </a:solidFill>
                <a:latin typeface="Calibri"/>
                <a:ea typeface="Calibri"/>
                <a:cs typeface="Calibri"/>
                <a:sym typeface="Calibri"/>
              </a:rPr>
              <a:t>. </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Deuteronomy 6:5</a:t>
            </a:r>
            <a:endParaRPr/>
          </a:p>
        </p:txBody>
      </p:sp>
      <p:pic>
        <p:nvPicPr>
          <p:cNvPr id="782" name="Google Shape;782;p123"/>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1"/>
                                        </p:tgtEl>
                                        <p:attrNameLst>
                                          <p:attrName>style.visibility</p:attrName>
                                        </p:attrNameLst>
                                      </p:cBhvr>
                                      <p:to>
                                        <p:strVal val="visible"/>
                                      </p:to>
                                    </p:set>
                                    <p:animEffect transition="in" filter="fade">
                                      <p:cBhvr>
                                        <p:cTn id="7" dur="1000"/>
                                        <p:tgtEl>
                                          <p:spTgt spid="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786"/>
        <p:cNvGrpSpPr/>
        <p:nvPr/>
      </p:nvGrpSpPr>
      <p:grpSpPr>
        <a:xfrm>
          <a:off x="0" y="0"/>
          <a:ext cx="0" cy="0"/>
          <a:chOff x="0" y="0"/>
          <a:chExt cx="0" cy="0"/>
        </a:xfrm>
      </p:grpSpPr>
      <p:sp>
        <p:nvSpPr>
          <p:cNvPr id="787" name="Google Shape;787;p124"/>
          <p:cNvSpPr txBox="1">
            <a:spLocks noGrp="1"/>
          </p:cNvSpPr>
          <p:nvPr>
            <p:ph type="title"/>
          </p:nvPr>
        </p:nvSpPr>
        <p:spPr>
          <a:xfrm>
            <a:off x="3330342" y="5185782"/>
            <a:ext cx="8778861"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4400"/>
              <a:buFont typeface="Calibri"/>
              <a:buNone/>
            </a:pPr>
            <a:r>
              <a:rPr lang="en-US" b="1" u="sng">
                <a:solidFill>
                  <a:srgbClr val="203865"/>
                </a:solidFill>
              </a:rPr>
              <a:t>What is the 2</a:t>
            </a:r>
            <a:r>
              <a:rPr lang="en-US" b="1" u="sng" baseline="30000">
                <a:solidFill>
                  <a:srgbClr val="203865"/>
                </a:solidFill>
              </a:rPr>
              <a:t>nd</a:t>
            </a:r>
            <a:r>
              <a:rPr lang="en-US" b="1" u="sng">
                <a:solidFill>
                  <a:srgbClr val="203865"/>
                </a:solidFill>
              </a:rPr>
              <a:t> Greatest Command?</a:t>
            </a:r>
            <a:endParaRPr/>
          </a:p>
        </p:txBody>
      </p:sp>
      <p:sp>
        <p:nvSpPr>
          <p:cNvPr id="788" name="Google Shape;788;p124"/>
          <p:cNvSpPr txBox="1"/>
          <p:nvPr/>
        </p:nvSpPr>
        <p:spPr>
          <a:xfrm>
            <a:off x="201561" y="1826968"/>
            <a:ext cx="11788877"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Love your neighbor as yourself.</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Mark 12:31</a:t>
            </a:r>
            <a:endParaRPr/>
          </a:p>
        </p:txBody>
      </p:sp>
      <p:pic>
        <p:nvPicPr>
          <p:cNvPr id="789" name="Google Shape;789;p124"/>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
                                        </p:tgtEl>
                                        <p:attrNameLst>
                                          <p:attrName>style.visibility</p:attrName>
                                        </p:attrNameLst>
                                      </p:cBhvr>
                                      <p:to>
                                        <p:strVal val="visible"/>
                                      </p:to>
                                    </p:set>
                                    <p:animEffect transition="in" filter="fade">
                                      <p:cBhvr>
                                        <p:cTn id="7" dur="1000"/>
                                        <p:tgtEl>
                                          <p:spTgt spid="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125"/>
          <p:cNvPicPr preferRelativeResize="0"/>
          <p:nvPr/>
        </p:nvPicPr>
        <p:blipFill rotWithShape="1">
          <a:blip r:embed="rId3">
            <a:alphaModFix/>
          </a:blip>
          <a:srcRect/>
          <a:stretch/>
        </p:blipFill>
        <p:spPr>
          <a:xfrm>
            <a:off x="2605607" y="1463494"/>
            <a:ext cx="6980785" cy="3931011"/>
          </a:xfrm>
          <a:prstGeom prst="rect">
            <a:avLst/>
          </a:prstGeom>
          <a:noFill/>
          <a:ln>
            <a:noFill/>
          </a:ln>
        </p:spPr>
      </p:pic>
      <p:sp>
        <p:nvSpPr>
          <p:cNvPr id="795" name="Google Shape;795;p125"/>
          <p:cNvSpPr txBox="1"/>
          <p:nvPr/>
        </p:nvSpPr>
        <p:spPr>
          <a:xfrm>
            <a:off x="152398" y="5393658"/>
            <a:ext cx="1188719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“Against such things there is no law.”</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Galatians 5:22-23</a:t>
            </a:r>
            <a:endParaRPr/>
          </a:p>
        </p:txBody>
      </p:sp>
      <p:sp>
        <p:nvSpPr>
          <p:cNvPr id="796" name="Google Shape;796;p125"/>
          <p:cNvSpPr txBox="1"/>
          <p:nvPr/>
        </p:nvSpPr>
        <p:spPr>
          <a:xfrm>
            <a:off x="2245894" y="322355"/>
            <a:ext cx="770021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1" i="0" u="none" strike="noStrike" cap="none">
                <a:solidFill>
                  <a:srgbClr val="223556"/>
                </a:solidFill>
                <a:latin typeface="Calibri"/>
                <a:ea typeface="Calibri"/>
                <a:cs typeface="Calibri"/>
                <a:sym typeface="Calibri"/>
              </a:rPr>
              <a:t>The Fruit of the Spirit</a:t>
            </a:r>
            <a:endParaRPr/>
          </a:p>
        </p:txBody>
      </p:sp>
      <p:sp>
        <p:nvSpPr>
          <p:cNvPr id="797" name="Google Shape;797;p125"/>
          <p:cNvSpPr txBox="1"/>
          <p:nvPr/>
        </p:nvSpPr>
        <p:spPr>
          <a:xfrm>
            <a:off x="584805" y="1997415"/>
            <a:ext cx="2319688"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LOVE</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JOY</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PEACE</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PATIENCE</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KINDNESS</a:t>
            </a:r>
            <a:endParaRPr/>
          </a:p>
        </p:txBody>
      </p:sp>
      <p:sp>
        <p:nvSpPr>
          <p:cNvPr id="798" name="Google Shape;798;p125"/>
          <p:cNvSpPr txBox="1"/>
          <p:nvPr/>
        </p:nvSpPr>
        <p:spPr>
          <a:xfrm>
            <a:off x="8969338" y="1997415"/>
            <a:ext cx="2904984"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GOODNESS</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FAITHFULNESS</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GENTLENESS</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SELF-CONTROL</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802"/>
        <p:cNvGrpSpPr/>
        <p:nvPr/>
      </p:nvGrpSpPr>
      <p:grpSpPr>
        <a:xfrm>
          <a:off x="0" y="0"/>
          <a:ext cx="0" cy="0"/>
          <a:chOff x="0" y="0"/>
          <a:chExt cx="0" cy="0"/>
        </a:xfrm>
      </p:grpSpPr>
      <p:sp>
        <p:nvSpPr>
          <p:cNvPr id="803" name="Google Shape;803;p126"/>
          <p:cNvSpPr/>
          <p:nvPr/>
        </p:nvSpPr>
        <p:spPr>
          <a:xfrm>
            <a:off x="1678112" y="1366787"/>
            <a:ext cx="8835775" cy="410036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04" name="Google Shape;804;p126"/>
          <p:cNvSpPr txBox="1"/>
          <p:nvPr/>
        </p:nvSpPr>
        <p:spPr>
          <a:xfrm>
            <a:off x="1755834" y="2151727"/>
            <a:ext cx="8680330"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Restore My Soul </a:t>
            </a:r>
            <a:endParaRPr/>
          </a:p>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Lily of the Valley</a:t>
            </a:r>
            <a:endParaRPr/>
          </a:p>
        </p:txBody>
      </p:sp>
      <p:sp>
        <p:nvSpPr>
          <p:cNvPr id="805" name="Google Shape;805;p126"/>
          <p:cNvSpPr txBox="1"/>
          <p:nvPr/>
        </p:nvSpPr>
        <p:spPr>
          <a:xfrm>
            <a:off x="195821" y="5820438"/>
            <a:ext cx="3404027"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971, 274</a:t>
            </a:r>
            <a:endParaRPr sz="5400" b="1" i="0" u="none" strike="noStrike" cap="none">
              <a:solidFill>
                <a:srgbClr val="1F1646"/>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27"/>
          <p:cNvSpPr txBox="1">
            <a:spLocks noGrp="1"/>
          </p:cNvSpPr>
          <p:nvPr>
            <p:ph type="ctrTitle"/>
          </p:nvPr>
        </p:nvSpPr>
        <p:spPr>
          <a:xfrm>
            <a:off x="101600" y="152400"/>
            <a:ext cx="49784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1-1 Restore My Soul</a:t>
            </a:r>
            <a:endParaRPr/>
          </a:p>
        </p:txBody>
      </p:sp>
      <p:pic>
        <p:nvPicPr>
          <p:cNvPr id="811" name="Google Shape;811;p127" descr="Restore my Soul-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812" name="Google Shape;812;p127"/>
          <p:cNvSpPr txBox="1"/>
          <p:nvPr/>
        </p:nvSpPr>
        <p:spPr>
          <a:xfrm>
            <a:off x="101600" y="76201"/>
            <a:ext cx="11988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a:ea typeface="Times"/>
                <a:cs typeface="Times"/>
                <a:sym typeface="Times"/>
              </a:rPr>
              <a:t>Restore My Soul</a:t>
            </a:r>
            <a:endParaRPr sz="3200" b="0" i="0" u="none" strike="noStrike" cap="none">
              <a:solidFill>
                <a:srgbClr val="000000"/>
              </a:solidFill>
              <a:latin typeface="Times"/>
              <a:ea typeface="Times"/>
              <a:cs typeface="Times"/>
              <a:sym typeface="Times"/>
            </a:endParaRPr>
          </a:p>
        </p:txBody>
      </p:sp>
      <p:sp>
        <p:nvSpPr>
          <p:cNvPr id="813" name="Google Shape;813;p127"/>
          <p:cNvSpPr txBox="1"/>
          <p:nvPr/>
        </p:nvSpPr>
        <p:spPr>
          <a:xfrm>
            <a:off x="11235267" y="76201"/>
            <a:ext cx="1847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b="1" i="0" u="none" strike="noStrike" cap="none">
              <a:solidFill>
                <a:srgbClr val="000000"/>
              </a:solidFill>
              <a:latin typeface="Times"/>
              <a:ea typeface="Times"/>
              <a:cs typeface="Times"/>
              <a:sym typeface="Time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28"/>
          <p:cNvSpPr txBox="1">
            <a:spLocks noGrp="1"/>
          </p:cNvSpPr>
          <p:nvPr>
            <p:ph type="ctrTitle"/>
          </p:nvPr>
        </p:nvSpPr>
        <p:spPr>
          <a:xfrm>
            <a:off x="101600" y="152400"/>
            <a:ext cx="49784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1-2 Restore My Soul</a:t>
            </a:r>
            <a:endParaRPr/>
          </a:p>
        </p:txBody>
      </p:sp>
      <p:pic>
        <p:nvPicPr>
          <p:cNvPr id="819" name="Google Shape;819;p128" descr="Restore my Soul-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820" name="Google Shape;820;p128"/>
          <p:cNvSpPr txBox="1"/>
          <p:nvPr/>
        </p:nvSpPr>
        <p:spPr>
          <a:xfrm>
            <a:off x="101600" y="76201"/>
            <a:ext cx="11988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a:ea typeface="Times"/>
                <a:cs typeface="Times"/>
                <a:sym typeface="Times"/>
              </a:rPr>
              <a:t>Restore My Soul</a:t>
            </a:r>
            <a:endParaRPr sz="3200" b="0" i="0" u="none" strike="noStrike" cap="none">
              <a:solidFill>
                <a:srgbClr val="000000"/>
              </a:solidFill>
              <a:latin typeface="Times"/>
              <a:ea typeface="Times"/>
              <a:cs typeface="Times"/>
              <a:sym typeface="Times"/>
            </a:endParaRPr>
          </a:p>
        </p:txBody>
      </p:sp>
      <p:sp>
        <p:nvSpPr>
          <p:cNvPr id="821" name="Google Shape;821;p128"/>
          <p:cNvSpPr txBox="1"/>
          <p:nvPr/>
        </p:nvSpPr>
        <p:spPr>
          <a:xfrm>
            <a:off x="11235267" y="76201"/>
            <a:ext cx="1847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b="1" i="0" u="none" strike="noStrike" cap="none">
              <a:solidFill>
                <a:srgbClr val="000000"/>
              </a:solidFill>
              <a:latin typeface="Times"/>
              <a:ea typeface="Times"/>
              <a:cs typeface="Times"/>
              <a:sym typeface="Time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29"/>
          <p:cNvSpPr txBox="1">
            <a:spLocks noGrp="1"/>
          </p:cNvSpPr>
          <p:nvPr>
            <p:ph type="ctrTitle"/>
          </p:nvPr>
        </p:nvSpPr>
        <p:spPr>
          <a:xfrm>
            <a:off x="101600" y="152400"/>
            <a:ext cx="49784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2-1 Restore My Soul</a:t>
            </a:r>
            <a:endParaRPr/>
          </a:p>
        </p:txBody>
      </p:sp>
      <p:pic>
        <p:nvPicPr>
          <p:cNvPr id="827" name="Google Shape;827;p129" descr="Restore my Soul-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828" name="Google Shape;828;p129"/>
          <p:cNvSpPr txBox="1"/>
          <p:nvPr/>
        </p:nvSpPr>
        <p:spPr>
          <a:xfrm>
            <a:off x="101600" y="76201"/>
            <a:ext cx="11988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a:ea typeface="Times"/>
                <a:cs typeface="Times"/>
                <a:sym typeface="Times"/>
              </a:rPr>
              <a:t>Restore My Soul</a:t>
            </a:r>
            <a:endParaRPr sz="3200" b="0" i="0" u="none" strike="noStrike" cap="none">
              <a:solidFill>
                <a:srgbClr val="000000"/>
              </a:solidFill>
              <a:latin typeface="Times"/>
              <a:ea typeface="Times"/>
              <a:cs typeface="Times"/>
              <a:sym typeface="Times"/>
            </a:endParaRPr>
          </a:p>
        </p:txBody>
      </p:sp>
      <p:sp>
        <p:nvSpPr>
          <p:cNvPr id="829" name="Google Shape;829;p129"/>
          <p:cNvSpPr txBox="1"/>
          <p:nvPr/>
        </p:nvSpPr>
        <p:spPr>
          <a:xfrm>
            <a:off x="11235267" y="76201"/>
            <a:ext cx="1847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b="1" i="0" u="none" strike="noStrike" cap="none">
              <a:solidFill>
                <a:srgbClr val="000000"/>
              </a:solidFill>
              <a:latin typeface="Times"/>
              <a:ea typeface="Times"/>
              <a:cs typeface="Times"/>
              <a:sym typeface="Time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30"/>
          <p:cNvSpPr txBox="1">
            <a:spLocks noGrp="1"/>
          </p:cNvSpPr>
          <p:nvPr>
            <p:ph type="ctrTitle"/>
          </p:nvPr>
        </p:nvSpPr>
        <p:spPr>
          <a:xfrm>
            <a:off x="101600" y="152400"/>
            <a:ext cx="49784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2-2 Restore My Soul</a:t>
            </a:r>
            <a:endParaRPr/>
          </a:p>
        </p:txBody>
      </p:sp>
      <p:pic>
        <p:nvPicPr>
          <p:cNvPr id="835" name="Google Shape;835;p130" descr="Restore my Soul-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836" name="Google Shape;836;p130"/>
          <p:cNvSpPr txBox="1"/>
          <p:nvPr/>
        </p:nvSpPr>
        <p:spPr>
          <a:xfrm>
            <a:off x="101600" y="76201"/>
            <a:ext cx="11988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a:ea typeface="Times"/>
                <a:cs typeface="Times"/>
                <a:sym typeface="Times"/>
              </a:rPr>
              <a:t>Restore My Soul</a:t>
            </a:r>
            <a:endParaRPr sz="3200" b="0" i="0" u="none" strike="noStrike" cap="none">
              <a:solidFill>
                <a:srgbClr val="000000"/>
              </a:solidFill>
              <a:latin typeface="Times"/>
              <a:ea typeface="Times"/>
              <a:cs typeface="Times"/>
              <a:sym typeface="Times"/>
            </a:endParaRPr>
          </a:p>
        </p:txBody>
      </p:sp>
      <p:sp>
        <p:nvSpPr>
          <p:cNvPr id="837" name="Google Shape;837;p130"/>
          <p:cNvSpPr txBox="1"/>
          <p:nvPr/>
        </p:nvSpPr>
        <p:spPr>
          <a:xfrm>
            <a:off x="11235267" y="76201"/>
            <a:ext cx="1847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b="1" i="0" u="none" strike="noStrike" cap="none">
              <a:solidFill>
                <a:srgbClr val="000000"/>
              </a:solidFill>
              <a:latin typeface="Times"/>
              <a:ea typeface="Times"/>
              <a:cs typeface="Times"/>
              <a:sym typeface="Time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31"/>
          <p:cNvSpPr txBox="1">
            <a:spLocks noGrp="1"/>
          </p:cNvSpPr>
          <p:nvPr>
            <p:ph type="ctrTitle"/>
          </p:nvPr>
        </p:nvSpPr>
        <p:spPr>
          <a:xfrm>
            <a:off x="101600" y="152400"/>
            <a:ext cx="49784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3-1 Restore My Soul</a:t>
            </a:r>
            <a:endParaRPr/>
          </a:p>
        </p:txBody>
      </p:sp>
      <p:pic>
        <p:nvPicPr>
          <p:cNvPr id="843" name="Google Shape;843;p131" descr="Restore my Soul-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844" name="Google Shape;844;p131"/>
          <p:cNvSpPr txBox="1"/>
          <p:nvPr/>
        </p:nvSpPr>
        <p:spPr>
          <a:xfrm>
            <a:off x="101600" y="76201"/>
            <a:ext cx="11988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a:ea typeface="Times"/>
                <a:cs typeface="Times"/>
                <a:sym typeface="Times"/>
              </a:rPr>
              <a:t>Restore My Soul</a:t>
            </a:r>
            <a:endParaRPr sz="3200" b="0" i="0" u="none" strike="noStrike" cap="none">
              <a:solidFill>
                <a:srgbClr val="000000"/>
              </a:solidFill>
              <a:latin typeface="Times"/>
              <a:ea typeface="Times"/>
              <a:cs typeface="Times"/>
              <a:sym typeface="Times"/>
            </a:endParaRPr>
          </a:p>
        </p:txBody>
      </p:sp>
      <p:sp>
        <p:nvSpPr>
          <p:cNvPr id="845" name="Google Shape;845;p131"/>
          <p:cNvSpPr txBox="1"/>
          <p:nvPr/>
        </p:nvSpPr>
        <p:spPr>
          <a:xfrm>
            <a:off x="11235267" y="76201"/>
            <a:ext cx="1847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b="1" i="0" u="none" strike="noStrike" cap="none">
              <a:solidFill>
                <a:srgbClr val="000000"/>
              </a:solidFill>
              <a:latin typeface="Times"/>
              <a:ea typeface="Times"/>
              <a:cs typeface="Times"/>
              <a:sym typeface="Time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87" descr="Sheep In A Field At Sunset by Thomas Winz"/>
          <p:cNvPicPr preferRelativeResize="0"/>
          <p:nvPr/>
        </p:nvPicPr>
        <p:blipFill rotWithShape="1">
          <a:blip r:embed="rId3">
            <a:alphaModFix/>
          </a:blip>
          <a:srcRect/>
          <a:stretch/>
        </p:blipFill>
        <p:spPr>
          <a:xfrm>
            <a:off x="-40850" y="0"/>
            <a:ext cx="12232850" cy="6854890"/>
          </a:xfrm>
          <a:prstGeom prst="rect">
            <a:avLst/>
          </a:prstGeom>
          <a:noFill/>
          <a:ln>
            <a:noFill/>
          </a:ln>
        </p:spPr>
      </p:pic>
      <p:sp>
        <p:nvSpPr>
          <p:cNvPr id="501" name="Google Shape;501;p87"/>
          <p:cNvSpPr txBox="1">
            <a:spLocks noGrp="1"/>
          </p:cNvSpPr>
          <p:nvPr>
            <p:ph type="ctrTitle"/>
          </p:nvPr>
        </p:nvSpPr>
        <p:spPr>
          <a:xfrm>
            <a:off x="461892" y="5362888"/>
            <a:ext cx="5500914" cy="1139671"/>
          </a:xfrm>
          <a:prstGeom prst="rect">
            <a:avLst/>
          </a:prstGeom>
          <a:noFill/>
          <a:ln>
            <a:noFill/>
          </a:ln>
          <a:effectLst>
            <a:outerShdw blurRad="50800" dist="50800" dir="5400000" algn="ctr" rotWithShape="0">
              <a:srgbClr val="000000"/>
            </a:outerShdw>
          </a:effectLst>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1800"/>
              <a:buFont typeface="Libre Franklin"/>
              <a:buNone/>
            </a:pPr>
            <a:r>
              <a:rPr lang="en-US" sz="1800">
                <a:solidFill>
                  <a:schemeClr val="lt1"/>
                </a:solidFill>
                <a:latin typeface="Libre Franklin"/>
                <a:ea typeface="Libre Franklin"/>
                <a:cs typeface="Libre Franklin"/>
                <a:sym typeface="Libre Franklin"/>
              </a:rPr>
              <a:t>And all the believers were together and had all things in common; and they would sell their property and possessions and share them with all, to the extent that anyone had need. ACTS 2:44-45</a:t>
            </a:r>
            <a:endParaRPr/>
          </a:p>
        </p:txBody>
      </p:sp>
      <p:sp>
        <p:nvSpPr>
          <p:cNvPr id="502" name="Google Shape;502;p87"/>
          <p:cNvSpPr txBox="1">
            <a:spLocks noGrp="1"/>
          </p:cNvSpPr>
          <p:nvPr>
            <p:ph type="subTitle" idx="1"/>
          </p:nvPr>
        </p:nvSpPr>
        <p:spPr>
          <a:xfrm>
            <a:off x="1324947" y="7494786"/>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503" name="Google Shape;503;p87" descr="A qr code with a logo&#10;&#10;Description automatically generated"/>
          <p:cNvPicPr preferRelativeResize="0"/>
          <p:nvPr/>
        </p:nvPicPr>
        <p:blipFill rotWithShape="1">
          <a:blip r:embed="rId4">
            <a:alphaModFix/>
          </a:blip>
          <a:srcRect l="20904" t="27363" r="20299" b="20866"/>
          <a:stretch/>
        </p:blipFill>
        <p:spPr>
          <a:xfrm>
            <a:off x="6828249" y="2156951"/>
            <a:ext cx="4967920" cy="4428776"/>
          </a:xfrm>
          <a:prstGeom prst="rect">
            <a:avLst/>
          </a:prstGeom>
          <a:noFill/>
          <a:ln>
            <a:noFill/>
          </a:ln>
        </p:spPr>
      </p:pic>
      <p:pic>
        <p:nvPicPr>
          <p:cNvPr id="504" name="Google Shape;504;p87" descr="A yellow circle with a white and blue logo with a sheep and a cross&#10;&#10;Description automatically generated"/>
          <p:cNvPicPr preferRelativeResize="0"/>
          <p:nvPr/>
        </p:nvPicPr>
        <p:blipFill rotWithShape="1">
          <a:blip r:embed="rId5">
            <a:alphaModFix/>
          </a:blip>
          <a:srcRect/>
          <a:stretch/>
        </p:blipFill>
        <p:spPr>
          <a:xfrm>
            <a:off x="728389" y="324907"/>
            <a:ext cx="4967921" cy="4967921"/>
          </a:xfrm>
          <a:prstGeom prst="rect">
            <a:avLst/>
          </a:prstGeom>
          <a:noFill/>
          <a:ln>
            <a:noFill/>
          </a:ln>
        </p:spPr>
      </p:pic>
      <p:sp>
        <p:nvSpPr>
          <p:cNvPr id="505" name="Google Shape;505;p87"/>
          <p:cNvSpPr txBox="1"/>
          <p:nvPr/>
        </p:nvSpPr>
        <p:spPr>
          <a:xfrm>
            <a:off x="4815491" y="293646"/>
            <a:ext cx="6980678" cy="1569660"/>
          </a:xfrm>
          <a:prstGeom prst="rect">
            <a:avLst/>
          </a:prstGeom>
          <a:noFill/>
          <a:ln>
            <a:noFill/>
          </a:ln>
          <a:effectLst>
            <a:outerShdw blurRad="50800" dist="38100" dir="5400000" algn="t" rotWithShape="0">
              <a:srgbClr val="000000">
                <a:alpha val="40000"/>
              </a:srgbClr>
            </a:outerShdw>
            <a:reflection stA="0" endPos="65000" dist="50800" dir="5400000" sy="-100000" algn="bl" rotWithShape="0"/>
          </a:effectLst>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400" b="0" i="0" u="none" strike="noStrike" cap="none">
                <a:solidFill>
                  <a:srgbClr val="FFFFFF"/>
                </a:solidFill>
                <a:latin typeface="Libre Franklin"/>
                <a:ea typeface="Libre Franklin"/>
                <a:cs typeface="Libre Franklin"/>
                <a:sym typeface="Libre Franklin"/>
              </a:rPr>
              <a:t>Cash/Checks can be given to OU leadership or FHS team</a:t>
            </a:r>
            <a:endParaRPr/>
          </a:p>
          <a:p>
            <a:pPr marL="0" marR="0" lvl="0" indent="0" algn="r" rtl="0">
              <a:lnSpc>
                <a:spcPct val="100000"/>
              </a:lnSpc>
              <a:spcBef>
                <a:spcPts val="0"/>
              </a:spcBef>
              <a:spcAft>
                <a:spcPts val="0"/>
              </a:spcAft>
              <a:buNone/>
            </a:pPr>
            <a:r>
              <a:rPr lang="en-US" sz="2400" b="0" i="0" u="none" strike="noStrike" cap="none">
                <a:solidFill>
                  <a:srgbClr val="FFFFFF"/>
                </a:solidFill>
                <a:latin typeface="Libre Franklin"/>
                <a:ea typeface="Libre Franklin"/>
                <a:cs typeface="Libre Franklin"/>
                <a:sym typeface="Libre Franklin"/>
              </a:rPr>
              <a:t>Checks written to “Feeding His Sheep” </a:t>
            </a:r>
            <a:endParaRPr/>
          </a:p>
          <a:p>
            <a:pPr marL="0" marR="0" lvl="0" indent="0" algn="r" rtl="0">
              <a:lnSpc>
                <a:spcPct val="100000"/>
              </a:lnSpc>
              <a:spcBef>
                <a:spcPts val="0"/>
              </a:spcBef>
              <a:spcAft>
                <a:spcPts val="0"/>
              </a:spcAft>
              <a:buNone/>
            </a:pPr>
            <a:r>
              <a:rPr lang="en-US" sz="2400" b="0" i="0" u="none" strike="noStrike" cap="none">
                <a:solidFill>
                  <a:srgbClr val="FFFFFF"/>
                </a:solidFill>
                <a:latin typeface="Libre Franklin"/>
                <a:ea typeface="Libre Franklin"/>
                <a:cs typeface="Libre Franklin"/>
                <a:sym typeface="Libre Franklin"/>
              </a:rPr>
              <a:t>Add us as your friend on Venmo! </a:t>
            </a:r>
            <a:endParaRPr/>
          </a:p>
          <a:p>
            <a:pPr marL="0" marR="0" lvl="0" indent="0" algn="r" rtl="0">
              <a:lnSpc>
                <a:spcPct val="100000"/>
              </a:lnSpc>
              <a:spcBef>
                <a:spcPts val="0"/>
              </a:spcBef>
              <a:spcAft>
                <a:spcPts val="0"/>
              </a:spcAft>
              <a:buClr>
                <a:srgbClr val="FFFFFF"/>
              </a:buClr>
              <a:buSzPts val="2400"/>
              <a:buFont typeface="Libre Franklin"/>
              <a:buNone/>
            </a:pPr>
            <a:r>
              <a:rPr lang="en-US" sz="2400" b="0" i="0" u="none" strike="noStrike" cap="none">
                <a:solidFill>
                  <a:srgbClr val="FFFFFF"/>
                </a:solidFill>
                <a:latin typeface="Libre Franklin"/>
                <a:ea typeface="Libre Franklin"/>
                <a:cs typeface="Libre Franklin"/>
                <a:sym typeface="Libre Franklin"/>
              </a:rPr>
              <a:t>           (Verification code if needed – 9865)</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32"/>
          <p:cNvSpPr txBox="1">
            <a:spLocks noGrp="1"/>
          </p:cNvSpPr>
          <p:nvPr>
            <p:ph type="ctrTitle"/>
          </p:nvPr>
        </p:nvSpPr>
        <p:spPr>
          <a:xfrm>
            <a:off x="101600" y="152400"/>
            <a:ext cx="49784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3-2 Restore My Soul</a:t>
            </a:r>
            <a:endParaRPr/>
          </a:p>
        </p:txBody>
      </p:sp>
      <p:pic>
        <p:nvPicPr>
          <p:cNvPr id="851" name="Google Shape;851;p132" descr="Restore my Soul-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852" name="Google Shape;852;p132"/>
          <p:cNvSpPr txBox="1"/>
          <p:nvPr/>
        </p:nvSpPr>
        <p:spPr>
          <a:xfrm>
            <a:off x="101600" y="76201"/>
            <a:ext cx="11988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a:ea typeface="Times"/>
                <a:cs typeface="Times"/>
                <a:sym typeface="Times"/>
              </a:rPr>
              <a:t>Restore My Soul</a:t>
            </a:r>
            <a:endParaRPr sz="3200" b="0" i="0" u="none" strike="noStrike" cap="none">
              <a:solidFill>
                <a:srgbClr val="000000"/>
              </a:solidFill>
              <a:latin typeface="Times"/>
              <a:ea typeface="Times"/>
              <a:cs typeface="Times"/>
              <a:sym typeface="Times"/>
            </a:endParaRPr>
          </a:p>
        </p:txBody>
      </p:sp>
      <p:sp>
        <p:nvSpPr>
          <p:cNvPr id="853" name="Google Shape;853;p132"/>
          <p:cNvSpPr txBox="1"/>
          <p:nvPr/>
        </p:nvSpPr>
        <p:spPr>
          <a:xfrm>
            <a:off x="11235267" y="76201"/>
            <a:ext cx="1847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b="1" i="0" u="none" strike="noStrike" cap="none">
              <a:solidFill>
                <a:srgbClr val="000000"/>
              </a:solidFill>
              <a:latin typeface="Times"/>
              <a:ea typeface="Times"/>
              <a:cs typeface="Times"/>
              <a:sym typeface="Time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33"/>
          <p:cNvSpPr txBox="1">
            <a:spLocks noGrp="1"/>
          </p:cNvSpPr>
          <p:nvPr>
            <p:ph type="ctrTitle"/>
          </p:nvPr>
        </p:nvSpPr>
        <p:spPr>
          <a:xfrm>
            <a:off x="101600" y="152400"/>
            <a:ext cx="49784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tag Restore My Soul</a:t>
            </a:r>
            <a:endParaRPr/>
          </a:p>
        </p:txBody>
      </p:sp>
      <p:pic>
        <p:nvPicPr>
          <p:cNvPr id="859" name="Google Shape;859;p133" descr="Restore my Soul-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860" name="Google Shape;860;p133"/>
          <p:cNvSpPr txBox="1"/>
          <p:nvPr/>
        </p:nvSpPr>
        <p:spPr>
          <a:xfrm>
            <a:off x="101600" y="76201"/>
            <a:ext cx="11988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a:ea typeface="Times"/>
                <a:cs typeface="Times"/>
                <a:sym typeface="Times"/>
              </a:rPr>
              <a:t>Restore My Soul</a:t>
            </a:r>
            <a:endParaRPr sz="3200" b="0" i="0" u="none" strike="noStrike" cap="none">
              <a:solidFill>
                <a:srgbClr val="000000"/>
              </a:solidFill>
              <a:latin typeface="Times"/>
              <a:ea typeface="Times"/>
              <a:cs typeface="Times"/>
              <a:sym typeface="Times"/>
            </a:endParaRPr>
          </a:p>
        </p:txBody>
      </p:sp>
      <p:sp>
        <p:nvSpPr>
          <p:cNvPr id="861" name="Google Shape;861;p133"/>
          <p:cNvSpPr txBox="1"/>
          <p:nvPr/>
        </p:nvSpPr>
        <p:spPr>
          <a:xfrm>
            <a:off x="11235267" y="76201"/>
            <a:ext cx="1847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b="1" i="0" u="none" strike="noStrike" cap="none">
              <a:solidFill>
                <a:srgbClr val="000000"/>
              </a:solidFill>
              <a:latin typeface="Times"/>
              <a:ea typeface="Times"/>
              <a:cs typeface="Times"/>
              <a:sym typeface="Time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34"/>
          <p:cNvSpPr txBox="1"/>
          <p:nvPr/>
        </p:nvSpPr>
        <p:spPr>
          <a:xfrm>
            <a:off x="2727325" y="1717675"/>
            <a:ext cx="655743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 have found a friend in Jesus,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He's everything to me,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He's the fairest of ten-thousand to my soul;</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 Lily of the Valley, in Him alone I see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All I need to cleanse and make me fully whole.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In sorrow He's my comfort, in trouble He's my stay,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 tells me every care on Him to roll.</a:t>
            </a:r>
            <a:endParaRPr/>
          </a:p>
        </p:txBody>
      </p:sp>
      <p:pic>
        <p:nvPicPr>
          <p:cNvPr id="867" name="Google Shape;867;p13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868" name="Google Shape;868;p134"/>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The Lily of the Valley</a:t>
            </a:r>
            <a:endParaRPr sz="2800"/>
          </a:p>
        </p:txBody>
      </p:sp>
      <p:sp>
        <p:nvSpPr>
          <p:cNvPr id="869" name="Google Shape;869;p134"/>
          <p:cNvSpPr txBox="1"/>
          <p:nvPr/>
        </p:nvSpPr>
        <p:spPr>
          <a:xfrm>
            <a:off x="1752601" y="6162676"/>
            <a:ext cx="4359275"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Charles W. Fry</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William S. Hays / Adapted: Charles W. Fry</a:t>
            </a:r>
            <a:endParaRPr/>
          </a:p>
        </p:txBody>
      </p:sp>
      <p:sp>
        <p:nvSpPr>
          <p:cNvPr id="870" name="Google Shape;870;p13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pic>
        <p:nvPicPr>
          <p:cNvPr id="875" name="Google Shape;875;p13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876" name="Google Shape;876;p135"/>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The Lily of the Valley</a:t>
            </a:r>
            <a:endParaRPr/>
          </a:p>
        </p:txBody>
      </p:sp>
      <p:sp>
        <p:nvSpPr>
          <p:cNvPr id="877" name="Google Shape;877;p13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p13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883" name="Google Shape;883;p136"/>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The Lily of the Valley</a:t>
            </a:r>
            <a:endParaRPr/>
          </a:p>
        </p:txBody>
      </p:sp>
      <p:sp>
        <p:nvSpPr>
          <p:cNvPr id="884" name="Google Shape;884;p13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137"/>
          <p:cNvSpPr txBox="1"/>
          <p:nvPr/>
        </p:nvSpPr>
        <p:spPr>
          <a:xfrm>
            <a:off x="3413125" y="1870076"/>
            <a:ext cx="546816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He's the Lily of the Valley,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 Bright and Morning Star,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He's the fairest of ten-thousand to my soul.</a:t>
            </a:r>
            <a:endParaRPr/>
          </a:p>
        </p:txBody>
      </p:sp>
      <p:pic>
        <p:nvPicPr>
          <p:cNvPr id="890" name="Google Shape;890;p13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891" name="Google Shape;891;p137"/>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The Lily of the Valley</a:t>
            </a:r>
            <a:endParaRPr/>
          </a:p>
        </p:txBody>
      </p:sp>
      <p:sp>
        <p:nvSpPr>
          <p:cNvPr id="892" name="Google Shape;892;p137"/>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38"/>
          <p:cNvSpPr txBox="1"/>
          <p:nvPr/>
        </p:nvSpPr>
        <p:spPr>
          <a:xfrm>
            <a:off x="2803526" y="1489075"/>
            <a:ext cx="7459093"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 He all my griefs has taken,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all my sorrows borne;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In temptation He's my strong and mighty tower;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 have all for Him forsaken, and all my idols torn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From my heart, and now He keeps me by His power.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Though all the world forsake me, and Satan tempt me sore,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Through Jesus I shall safely reach the goal.</a:t>
            </a:r>
            <a:endParaRPr/>
          </a:p>
        </p:txBody>
      </p:sp>
      <p:pic>
        <p:nvPicPr>
          <p:cNvPr id="898" name="Google Shape;898;p13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899" name="Google Shape;899;p138"/>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The Lily of the Valley</a:t>
            </a:r>
            <a:endParaRPr sz="2800"/>
          </a:p>
        </p:txBody>
      </p:sp>
      <p:sp>
        <p:nvSpPr>
          <p:cNvPr id="900" name="Google Shape;900;p138"/>
          <p:cNvSpPr txBox="1"/>
          <p:nvPr/>
        </p:nvSpPr>
        <p:spPr>
          <a:xfrm>
            <a:off x="1752601" y="6162676"/>
            <a:ext cx="4359275"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Charles W. Fry</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William S. Hays / Adapted: Charles W. Fry</a:t>
            </a:r>
            <a:endParaRPr/>
          </a:p>
        </p:txBody>
      </p:sp>
      <p:sp>
        <p:nvSpPr>
          <p:cNvPr id="901" name="Google Shape;901;p13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13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07" name="Google Shape;907;p139"/>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The Lily of the Valley</a:t>
            </a:r>
            <a:endParaRPr/>
          </a:p>
        </p:txBody>
      </p:sp>
      <p:sp>
        <p:nvSpPr>
          <p:cNvPr id="908" name="Google Shape;908;p13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14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14" name="Google Shape;914;p140"/>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The Lily of the Valley</a:t>
            </a:r>
            <a:endParaRPr/>
          </a:p>
        </p:txBody>
      </p:sp>
      <p:sp>
        <p:nvSpPr>
          <p:cNvPr id="915" name="Google Shape;915;p14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41"/>
          <p:cNvSpPr txBox="1"/>
          <p:nvPr/>
        </p:nvSpPr>
        <p:spPr>
          <a:xfrm>
            <a:off x="3413125" y="1870076"/>
            <a:ext cx="546816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He's the Lily of the Valley,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 Bright and Morning Star,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He's the fairest of ten-thousand to my soul.</a:t>
            </a:r>
            <a:endParaRPr/>
          </a:p>
        </p:txBody>
      </p:sp>
      <p:pic>
        <p:nvPicPr>
          <p:cNvPr id="921" name="Google Shape;921;p14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22" name="Google Shape;922;p141"/>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The Lily of the Valley</a:t>
            </a:r>
            <a:endParaRPr/>
          </a:p>
        </p:txBody>
      </p:sp>
      <p:sp>
        <p:nvSpPr>
          <p:cNvPr id="923" name="Google Shape;923;p141"/>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9"/>
        <p:cNvGrpSpPr/>
        <p:nvPr/>
      </p:nvGrpSpPr>
      <p:grpSpPr>
        <a:xfrm>
          <a:off x="0" y="0"/>
          <a:ext cx="0" cy="0"/>
          <a:chOff x="0" y="0"/>
          <a:chExt cx="0" cy="0"/>
        </a:xfrm>
      </p:grpSpPr>
      <p:sp>
        <p:nvSpPr>
          <p:cNvPr id="510" name="Google Shape;510;p88"/>
          <p:cNvSpPr/>
          <p:nvPr/>
        </p:nvSpPr>
        <p:spPr>
          <a:xfrm>
            <a:off x="453190" y="457200"/>
            <a:ext cx="11281609" cy="5943603"/>
          </a:xfrm>
          <a:prstGeom prst="rect">
            <a:avLst/>
          </a:prstGeom>
          <a:solidFill>
            <a:srgbClr val="FFFFFF"/>
          </a:solidFill>
          <a:ln>
            <a:noFill/>
          </a:ln>
          <a:effectLst>
            <a:outerShdw blurRad="50800" algn="ctr" rotWithShape="0">
              <a:srgbClr val="000000">
                <a:alpha val="65882"/>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1" name="Google Shape;511;p88"/>
          <p:cNvSpPr/>
          <p:nvPr/>
        </p:nvSpPr>
        <p:spPr>
          <a:xfrm>
            <a:off x="616738" y="621793"/>
            <a:ext cx="10954512" cy="5614416"/>
          </a:xfrm>
          <a:prstGeom prst="rect">
            <a:avLst/>
          </a:prstGeom>
          <a:solidFill>
            <a:schemeClr val="lt1"/>
          </a:solidFill>
          <a:ln w="9525" cap="sq" cmpd="sng">
            <a:solidFill>
              <a:srgbClr val="3F3F3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2" name="Google Shape;512;p88"/>
          <p:cNvSpPr txBox="1">
            <a:spLocks noGrp="1"/>
          </p:cNvSpPr>
          <p:nvPr>
            <p:ph type="ctrTitle"/>
          </p:nvPr>
        </p:nvSpPr>
        <p:spPr>
          <a:xfrm>
            <a:off x="792479" y="1268782"/>
            <a:ext cx="6436221" cy="304270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83000"/>
              </a:lnSpc>
              <a:spcBef>
                <a:spcPts val="0"/>
              </a:spcBef>
              <a:spcAft>
                <a:spcPts val="0"/>
              </a:spcAft>
              <a:buClr>
                <a:srgbClr val="262626"/>
              </a:buClr>
              <a:buSzPct val="100000"/>
              <a:buFont typeface="Play"/>
              <a:buNone/>
            </a:pPr>
            <a:r>
              <a:rPr lang="en-US" sz="6000">
                <a:latin typeface="Play"/>
                <a:ea typeface="Play"/>
                <a:cs typeface="Play"/>
                <a:sym typeface="Play"/>
              </a:rPr>
              <a:t>HAVING TROUBLE HEARING? </a:t>
            </a:r>
            <a:br>
              <a:rPr lang="en-US" sz="6000"/>
            </a:br>
            <a:r>
              <a:rPr lang="en-US" sz="2700"/>
              <a:t> </a:t>
            </a:r>
            <a:br>
              <a:rPr lang="en-US" sz="6000"/>
            </a:br>
            <a:r>
              <a:rPr lang="en-US" sz="6000">
                <a:latin typeface="Play"/>
                <a:ea typeface="Play"/>
                <a:cs typeface="Play"/>
                <a:sym typeface="Play"/>
              </a:rPr>
              <a:t>WE HAVE AUDIO AIDS TO HELP YOU.</a:t>
            </a:r>
            <a:endParaRPr/>
          </a:p>
        </p:txBody>
      </p:sp>
      <p:sp>
        <p:nvSpPr>
          <p:cNvPr id="513" name="Google Shape;513;p88"/>
          <p:cNvSpPr txBox="1">
            <a:spLocks noGrp="1"/>
          </p:cNvSpPr>
          <p:nvPr>
            <p:ph type="subTitle" idx="1"/>
          </p:nvPr>
        </p:nvSpPr>
        <p:spPr>
          <a:xfrm>
            <a:off x="735328" y="4603645"/>
            <a:ext cx="6550522" cy="950253"/>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2800"/>
              <a:buNone/>
            </a:pPr>
            <a:r>
              <a:rPr lang="en-US" sz="2800"/>
              <a:t>See any of our greeters in the foyer.</a:t>
            </a:r>
            <a:endParaRPr/>
          </a:p>
          <a:p>
            <a:pPr marL="0" lvl="0" indent="0" algn="ctr" rtl="0">
              <a:lnSpc>
                <a:spcPct val="120000"/>
              </a:lnSpc>
              <a:spcBef>
                <a:spcPts val="0"/>
              </a:spcBef>
              <a:spcAft>
                <a:spcPts val="0"/>
              </a:spcAft>
              <a:buSzPts val="2800"/>
              <a:buNone/>
            </a:pPr>
            <a:r>
              <a:rPr lang="en-US" sz="2800"/>
              <a:t>And THANK YOU for being here!</a:t>
            </a:r>
            <a:endParaRPr/>
          </a:p>
        </p:txBody>
      </p:sp>
      <p:sp>
        <p:nvSpPr>
          <p:cNvPr id="514" name="Google Shape;514;p88"/>
          <p:cNvSpPr/>
          <p:nvPr/>
        </p:nvSpPr>
        <p:spPr>
          <a:xfrm>
            <a:off x="3034898" y="446824"/>
            <a:ext cx="1920240" cy="73152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515" name="Google Shape;515;p88"/>
          <p:cNvCxnSpPr/>
          <p:nvPr/>
        </p:nvCxnSpPr>
        <p:spPr>
          <a:xfrm>
            <a:off x="3149198" y="446823"/>
            <a:ext cx="0" cy="64008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516" name="Google Shape;516;p88"/>
          <p:cNvCxnSpPr/>
          <p:nvPr/>
        </p:nvCxnSpPr>
        <p:spPr>
          <a:xfrm>
            <a:off x="4840838" y="446823"/>
            <a:ext cx="0" cy="64008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517" name="Google Shape;517;p88"/>
          <p:cNvCxnSpPr/>
          <p:nvPr/>
        </p:nvCxnSpPr>
        <p:spPr>
          <a:xfrm>
            <a:off x="3149198" y="1092118"/>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pic>
        <p:nvPicPr>
          <p:cNvPr id="518" name="Google Shape;518;p88"/>
          <p:cNvPicPr preferRelativeResize="0"/>
          <p:nvPr/>
        </p:nvPicPr>
        <p:blipFill rotWithShape="1">
          <a:blip r:embed="rId3">
            <a:alphaModFix/>
          </a:blip>
          <a:srcRect r="3014"/>
          <a:stretch/>
        </p:blipFill>
        <p:spPr>
          <a:xfrm>
            <a:off x="7461591" y="755624"/>
            <a:ext cx="4056519" cy="5346751"/>
          </a:xfrm>
          <a:prstGeom prst="rect">
            <a:avLst/>
          </a:prstGeom>
          <a:noFill/>
          <a:ln>
            <a:noFill/>
          </a:ln>
        </p:spPr>
      </p:pic>
      <p:sp>
        <p:nvSpPr>
          <p:cNvPr id="519" name="Google Shape;519;p88"/>
          <p:cNvSpPr/>
          <p:nvPr/>
        </p:nvSpPr>
        <p:spPr>
          <a:xfrm>
            <a:off x="7546207" y="2175309"/>
            <a:ext cx="2271562" cy="1366788"/>
          </a:xfrm>
          <a:prstGeom prst="rect">
            <a:avLst/>
          </a:prstGeom>
          <a:solidFill>
            <a:schemeClr val="lt1"/>
          </a:solidFill>
          <a:ln w="12700" cap="flat" cmpd="sng">
            <a:solidFill>
              <a:srgbClr val="3F474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600" b="1" i="0" u="none" strike="noStrike" cap="none">
                <a:solidFill>
                  <a:srgbClr val="45565D"/>
                </a:solidFill>
                <a:latin typeface="Play"/>
                <a:ea typeface="Play"/>
                <a:cs typeface="Play"/>
                <a:sym typeface="Play"/>
              </a:rPr>
              <a:t>107.1</a:t>
            </a:r>
            <a:endParaRPr sz="6600" b="0" i="0" u="none" strike="noStrike" cap="none">
              <a:solidFill>
                <a:srgbClr val="45565D"/>
              </a:solidFill>
              <a:latin typeface="Play"/>
              <a:ea typeface="Play"/>
              <a:cs typeface="Play"/>
              <a:sym typeface="Play"/>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42"/>
          <p:cNvSpPr txBox="1"/>
          <p:nvPr/>
        </p:nvSpPr>
        <p:spPr>
          <a:xfrm>
            <a:off x="3260725" y="1641475"/>
            <a:ext cx="6599884"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3.</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 will never, never leave me,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nor yet forsake me here,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While I live by faith and do His blessed will;</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 wall of fire about me,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I've nothing now to fear,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With His manna He my hungry soul shall fill.</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Then sweeping up to glory to see His bless-ed face,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Where rivers of delight shall ever roll.</a:t>
            </a:r>
            <a:endParaRPr/>
          </a:p>
        </p:txBody>
      </p:sp>
      <p:pic>
        <p:nvPicPr>
          <p:cNvPr id="929" name="Google Shape;929;p14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30" name="Google Shape;930;p142"/>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The Lily of the Valley</a:t>
            </a:r>
            <a:endParaRPr sz="2800"/>
          </a:p>
        </p:txBody>
      </p:sp>
      <p:sp>
        <p:nvSpPr>
          <p:cNvPr id="931" name="Google Shape;931;p142"/>
          <p:cNvSpPr txBox="1"/>
          <p:nvPr/>
        </p:nvSpPr>
        <p:spPr>
          <a:xfrm>
            <a:off x="1752601" y="6162676"/>
            <a:ext cx="4359275"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Charles W. Fry</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William S. Hays / Adapted: Charles W. Fry</a:t>
            </a:r>
            <a:endParaRPr/>
          </a:p>
        </p:txBody>
      </p:sp>
      <p:sp>
        <p:nvSpPr>
          <p:cNvPr id="932" name="Google Shape;932;p14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pic>
        <p:nvPicPr>
          <p:cNvPr id="937" name="Google Shape;937;p14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38" name="Google Shape;938;p143"/>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The Lily of the Valley</a:t>
            </a:r>
            <a:endParaRPr/>
          </a:p>
        </p:txBody>
      </p:sp>
      <p:sp>
        <p:nvSpPr>
          <p:cNvPr id="939" name="Google Shape;939;p14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14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45" name="Google Shape;945;p144"/>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The Lily of the Valley</a:t>
            </a:r>
            <a:endParaRPr/>
          </a:p>
        </p:txBody>
      </p:sp>
      <p:sp>
        <p:nvSpPr>
          <p:cNvPr id="946" name="Google Shape;946;p14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145"/>
          <p:cNvSpPr txBox="1"/>
          <p:nvPr/>
        </p:nvSpPr>
        <p:spPr>
          <a:xfrm>
            <a:off x="3413125" y="1870076"/>
            <a:ext cx="546816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He's the Lily of the Valley,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 Bright and Morning Star,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He's the fairest of ten-thousand to my soul.</a:t>
            </a:r>
            <a:endParaRPr/>
          </a:p>
        </p:txBody>
      </p:sp>
      <p:pic>
        <p:nvPicPr>
          <p:cNvPr id="952" name="Google Shape;952;p14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53" name="Google Shape;953;p145"/>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The Lily of the Valley</a:t>
            </a:r>
            <a:endParaRPr/>
          </a:p>
        </p:txBody>
      </p:sp>
      <p:sp>
        <p:nvSpPr>
          <p:cNvPr id="954" name="Google Shape;954;p14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958"/>
        <p:cNvGrpSpPr/>
        <p:nvPr/>
      </p:nvGrpSpPr>
      <p:grpSpPr>
        <a:xfrm>
          <a:off x="0" y="0"/>
          <a:ext cx="0" cy="0"/>
          <a:chOff x="0" y="0"/>
          <a:chExt cx="0" cy="0"/>
        </a:xfrm>
      </p:grpSpPr>
      <p:sp>
        <p:nvSpPr>
          <p:cNvPr id="959" name="Google Shape;959;p146"/>
          <p:cNvSpPr/>
          <p:nvPr/>
        </p:nvSpPr>
        <p:spPr>
          <a:xfrm>
            <a:off x="1678112" y="1386037"/>
            <a:ext cx="8835775" cy="410036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60" name="Google Shape;960;p146"/>
          <p:cNvSpPr txBox="1"/>
          <p:nvPr/>
        </p:nvSpPr>
        <p:spPr>
          <a:xfrm>
            <a:off x="1755834" y="2028616"/>
            <a:ext cx="8680330" cy="28007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800"/>
              <a:buFont typeface="Arial"/>
              <a:buNone/>
            </a:pPr>
            <a:r>
              <a:rPr lang="en-US" sz="8800" b="1" i="0" u="none" strike="noStrike" cap="none">
                <a:solidFill>
                  <a:srgbClr val="1F1646"/>
                </a:solidFill>
                <a:latin typeface="Arial"/>
                <a:ea typeface="Arial"/>
                <a:cs typeface="Arial"/>
                <a:sym typeface="Arial"/>
              </a:rPr>
              <a:t>Father,</a:t>
            </a:r>
            <a:endParaRPr/>
          </a:p>
          <a:p>
            <a:pPr marL="0" marR="0" lvl="0" indent="0" algn="ctr" rtl="0">
              <a:lnSpc>
                <a:spcPct val="100000"/>
              </a:lnSpc>
              <a:spcBef>
                <a:spcPts val="0"/>
              </a:spcBef>
              <a:spcAft>
                <a:spcPts val="0"/>
              </a:spcAft>
              <a:buClr>
                <a:srgbClr val="1F1646"/>
              </a:buClr>
              <a:buSzPts val="8800"/>
              <a:buFont typeface="Arial"/>
              <a:buNone/>
            </a:pPr>
            <a:r>
              <a:rPr lang="en-US" sz="8800" b="1" i="0" u="none" strike="noStrike" cap="none">
                <a:solidFill>
                  <a:srgbClr val="1F1646"/>
                </a:solidFill>
                <a:latin typeface="Arial"/>
                <a:ea typeface="Arial"/>
                <a:cs typeface="Arial"/>
                <a:sym typeface="Arial"/>
              </a:rPr>
              <a:t>I Adore You</a:t>
            </a:r>
            <a:endParaRPr sz="8800" b="1" i="0" u="none" strike="noStrike" cap="none">
              <a:solidFill>
                <a:srgbClr val="1F1646"/>
              </a:solidFill>
              <a:latin typeface="Arial"/>
              <a:ea typeface="Arial"/>
              <a:cs typeface="Arial"/>
              <a:sym typeface="Arial"/>
            </a:endParaRPr>
          </a:p>
        </p:txBody>
      </p:sp>
      <p:sp>
        <p:nvSpPr>
          <p:cNvPr id="961" name="Google Shape;961;p146"/>
          <p:cNvSpPr txBox="1"/>
          <p:nvPr/>
        </p:nvSpPr>
        <p:spPr>
          <a:xfrm>
            <a:off x="195821" y="5820438"/>
            <a:ext cx="189286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#850</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147"/>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Father I Adore You</a:t>
            </a:r>
            <a:endParaRPr/>
          </a:p>
        </p:txBody>
      </p:sp>
      <p:pic>
        <p:nvPicPr>
          <p:cNvPr id="967" name="Google Shape;967;p147" descr="Father I adore-Opt"/>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968" name="Google Shape;968;p147"/>
          <p:cNvSpPr txBox="1"/>
          <p:nvPr/>
        </p:nvSpPr>
        <p:spPr>
          <a:xfrm>
            <a:off x="101600" y="76201"/>
            <a:ext cx="356334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Father I Adore You</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972"/>
        <p:cNvGrpSpPr/>
        <p:nvPr/>
      </p:nvGrpSpPr>
      <p:grpSpPr>
        <a:xfrm>
          <a:off x="0" y="0"/>
          <a:ext cx="0" cy="0"/>
          <a:chOff x="0" y="0"/>
          <a:chExt cx="0" cy="0"/>
        </a:xfrm>
      </p:grpSpPr>
      <p:sp>
        <p:nvSpPr>
          <p:cNvPr id="973" name="Google Shape;973;p148"/>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74" name="Google Shape;974;p148"/>
          <p:cNvSpPr txBox="1"/>
          <p:nvPr/>
        </p:nvSpPr>
        <p:spPr>
          <a:xfrm>
            <a:off x="1755834" y="1707458"/>
            <a:ext cx="8680330" cy="31547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Prayer</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978"/>
        <p:cNvGrpSpPr/>
        <p:nvPr/>
      </p:nvGrpSpPr>
      <p:grpSpPr>
        <a:xfrm>
          <a:off x="0" y="0"/>
          <a:ext cx="0" cy="0"/>
          <a:chOff x="0" y="0"/>
          <a:chExt cx="0" cy="0"/>
        </a:xfrm>
      </p:grpSpPr>
      <p:sp>
        <p:nvSpPr>
          <p:cNvPr id="979" name="Google Shape;979;p149"/>
          <p:cNvSpPr/>
          <p:nvPr/>
        </p:nvSpPr>
        <p:spPr>
          <a:xfrm>
            <a:off x="1678112" y="1405288"/>
            <a:ext cx="8835775" cy="4013735"/>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80" name="Google Shape;980;p149"/>
          <p:cNvSpPr txBox="1"/>
          <p:nvPr/>
        </p:nvSpPr>
        <p:spPr>
          <a:xfrm>
            <a:off x="1755834" y="2274838"/>
            <a:ext cx="8680330"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7200"/>
              <a:buFont typeface="Arial"/>
              <a:buNone/>
            </a:pPr>
            <a:r>
              <a:rPr lang="en-US" sz="7200" b="1" i="0" u="none" strike="noStrike" cap="none">
                <a:solidFill>
                  <a:srgbClr val="1F1646"/>
                </a:solidFill>
                <a:latin typeface="Arial"/>
                <a:ea typeface="Arial"/>
                <a:cs typeface="Arial"/>
                <a:sym typeface="Arial"/>
              </a:rPr>
              <a:t>When My Love To Christ Grows Weak</a:t>
            </a:r>
            <a:endParaRPr/>
          </a:p>
        </p:txBody>
      </p:sp>
      <p:sp>
        <p:nvSpPr>
          <p:cNvPr id="981" name="Google Shape;981;p149"/>
          <p:cNvSpPr txBox="1"/>
          <p:nvPr/>
        </p:nvSpPr>
        <p:spPr>
          <a:xfrm>
            <a:off x="195821" y="5820438"/>
            <a:ext cx="189286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#752</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50"/>
          <p:cNvSpPr txBox="1"/>
          <p:nvPr/>
        </p:nvSpPr>
        <p:spPr>
          <a:xfrm>
            <a:off x="3184525" y="1412875"/>
            <a:ext cx="477246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When my love to Christ grows weak,</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When for deeper faith I seek,</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Then in thought I go to thee,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Garden of Gethsemane!</a:t>
            </a:r>
            <a:endParaRPr/>
          </a:p>
        </p:txBody>
      </p:sp>
      <p:pic>
        <p:nvPicPr>
          <p:cNvPr id="987" name="Google Shape;987;p15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88" name="Google Shape;988;p150"/>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When My Love to Christ Grows Weak</a:t>
            </a:r>
            <a:endParaRPr sz="5400"/>
          </a:p>
        </p:txBody>
      </p:sp>
      <p:sp>
        <p:nvSpPr>
          <p:cNvPr id="989" name="Google Shape;989;p150"/>
          <p:cNvSpPr txBox="1"/>
          <p:nvPr/>
        </p:nvSpPr>
        <p:spPr>
          <a:xfrm>
            <a:off x="1828800" y="4114800"/>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990" name="Google Shape;990;p15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
        <p:nvSpPr>
          <p:cNvPr id="991" name="Google Shape;991;p150"/>
          <p:cNvSpPr txBox="1"/>
          <p:nvPr/>
        </p:nvSpPr>
        <p:spPr>
          <a:xfrm>
            <a:off x="1725614" y="6248401"/>
            <a:ext cx="2846387"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J. R. Wreford</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Mrs. Joseph F. Knapp</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p15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97" name="Google Shape;997;p151"/>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When My Love to Christ Grows Weak</a:t>
            </a:r>
            <a:endParaRPr sz="5400"/>
          </a:p>
        </p:txBody>
      </p:sp>
      <p:sp>
        <p:nvSpPr>
          <p:cNvPr id="998" name="Google Shape;998;p151"/>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8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525" name="Google Shape;525;p8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526" name="Google Shape;526;p8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152"/>
          <p:cNvSpPr txBox="1"/>
          <p:nvPr/>
        </p:nvSpPr>
        <p:spPr>
          <a:xfrm>
            <a:off x="2727326" y="1412875"/>
            <a:ext cx="4408579"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There I walk amid the shades,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While the lingering twilight fades,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See that suffering, friendless One,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Weeping, praying there alone.</a:t>
            </a:r>
            <a:endParaRPr/>
          </a:p>
        </p:txBody>
      </p:sp>
      <p:pic>
        <p:nvPicPr>
          <p:cNvPr id="1004" name="Google Shape;1004;p15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05" name="Google Shape;1005;p152"/>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When My Love to Christ Grows Weak</a:t>
            </a:r>
            <a:endParaRPr sz="5400"/>
          </a:p>
        </p:txBody>
      </p:sp>
      <p:sp>
        <p:nvSpPr>
          <p:cNvPr id="1006" name="Google Shape;1006;p15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
        <p:nvSpPr>
          <p:cNvPr id="1007" name="Google Shape;1007;p152"/>
          <p:cNvSpPr txBox="1"/>
          <p:nvPr/>
        </p:nvSpPr>
        <p:spPr>
          <a:xfrm>
            <a:off x="1725614" y="6248401"/>
            <a:ext cx="2846387"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J. R. Wreford</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Mrs. Joseph F. Knapp</a:t>
            </a:r>
            <a:endParaRPr/>
          </a:p>
        </p:txBody>
      </p:sp>
      <p:sp>
        <p:nvSpPr>
          <p:cNvPr id="1008" name="Google Shape;1008;p152"/>
          <p:cNvSpPr txBox="1"/>
          <p:nvPr/>
        </p:nvSpPr>
        <p:spPr>
          <a:xfrm>
            <a:off x="2438400" y="457200"/>
            <a:ext cx="3365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u="none" strike="noStrike" cap="none">
                <a:solidFill>
                  <a:srgbClr val="000000"/>
                </a:solidFill>
                <a:latin typeface="Times New Roman"/>
                <a:ea typeface="Times New Roman"/>
                <a:cs typeface="Times New Roman"/>
                <a:sym typeface="Times New Roman"/>
              </a:rPr>
              <a:t>p</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pic>
        <p:nvPicPr>
          <p:cNvPr id="1013" name="Google Shape;1013;p15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14" name="Google Shape;1014;p153"/>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When My Love to Christ Grows Weak</a:t>
            </a:r>
            <a:endParaRPr sz="5400"/>
          </a:p>
        </p:txBody>
      </p:sp>
      <p:sp>
        <p:nvSpPr>
          <p:cNvPr id="1015" name="Google Shape;1015;p15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154"/>
          <p:cNvSpPr txBox="1"/>
          <p:nvPr/>
        </p:nvSpPr>
        <p:spPr>
          <a:xfrm>
            <a:off x="2651125" y="1641475"/>
            <a:ext cx="4669868"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3.</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When my love for man grows weak,</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When for stronger faith I seek,</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Hill of Calvary!  I go</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To thy scenes of fear and woe.</a:t>
            </a:r>
            <a:endParaRPr/>
          </a:p>
        </p:txBody>
      </p:sp>
      <p:pic>
        <p:nvPicPr>
          <p:cNvPr id="1021" name="Google Shape;1021;p15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22" name="Google Shape;1022;p154"/>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When My Love to Christ Grows Weak</a:t>
            </a:r>
            <a:endParaRPr sz="5400"/>
          </a:p>
        </p:txBody>
      </p:sp>
      <p:sp>
        <p:nvSpPr>
          <p:cNvPr id="1023" name="Google Shape;1023;p15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
        <p:nvSpPr>
          <p:cNvPr id="1024" name="Google Shape;1024;p154"/>
          <p:cNvSpPr txBox="1"/>
          <p:nvPr/>
        </p:nvSpPr>
        <p:spPr>
          <a:xfrm>
            <a:off x="1725614" y="6248401"/>
            <a:ext cx="2846387"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J. R. Wreford</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Mrs. Joseph F. Knapp</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29" name="Google Shape;1029;p15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30" name="Google Shape;1030;p155"/>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When My Love to Christ Grows Weak</a:t>
            </a:r>
            <a:endParaRPr sz="5400"/>
          </a:p>
        </p:txBody>
      </p:sp>
      <p:sp>
        <p:nvSpPr>
          <p:cNvPr id="1031" name="Google Shape;1031;p15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156"/>
          <p:cNvSpPr txBox="1"/>
          <p:nvPr/>
        </p:nvSpPr>
        <p:spPr>
          <a:xfrm>
            <a:off x="2727326" y="1489075"/>
            <a:ext cx="3913251"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4.</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There behold His agony,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Suffered on the bitter tree;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See His anguish, see His faith</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Love triumphant still in death.</a:t>
            </a:r>
            <a:endParaRPr/>
          </a:p>
        </p:txBody>
      </p:sp>
      <p:pic>
        <p:nvPicPr>
          <p:cNvPr id="1037" name="Google Shape;1037;p15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38" name="Google Shape;1038;p156"/>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4 – When My Love to Christ Grows Weak</a:t>
            </a:r>
            <a:endParaRPr sz="5400"/>
          </a:p>
        </p:txBody>
      </p:sp>
      <p:sp>
        <p:nvSpPr>
          <p:cNvPr id="1039" name="Google Shape;1039;p15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
        <p:nvSpPr>
          <p:cNvPr id="1040" name="Google Shape;1040;p156"/>
          <p:cNvSpPr txBox="1"/>
          <p:nvPr/>
        </p:nvSpPr>
        <p:spPr>
          <a:xfrm>
            <a:off x="1725614" y="6248401"/>
            <a:ext cx="2846387"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J. R. Wreford</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Mrs. Joseph F. Knapp</a:t>
            </a:r>
            <a:endParaRPr/>
          </a:p>
        </p:txBody>
      </p:sp>
      <p:sp>
        <p:nvSpPr>
          <p:cNvPr id="1041" name="Google Shape;1041;p156"/>
          <p:cNvSpPr txBox="1"/>
          <p:nvPr/>
        </p:nvSpPr>
        <p:spPr>
          <a:xfrm>
            <a:off x="2438400" y="457200"/>
            <a:ext cx="3365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u="none" strike="noStrike" cap="none">
                <a:solidFill>
                  <a:srgbClr val="000000"/>
                </a:solidFill>
                <a:latin typeface="Times New Roman"/>
                <a:ea typeface="Times New Roman"/>
                <a:cs typeface="Times New Roman"/>
                <a:sym typeface="Times New Roman"/>
              </a:rPr>
              <a:t>p</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1046" name="Google Shape;1046;p15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47" name="Google Shape;1047;p157"/>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4 – When My Love to Christ Grows Weak</a:t>
            </a:r>
            <a:endParaRPr sz="5400"/>
          </a:p>
        </p:txBody>
      </p:sp>
      <p:sp>
        <p:nvSpPr>
          <p:cNvPr id="1048" name="Google Shape;1048;p157"/>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58"/>
          <p:cNvSpPr txBox="1"/>
          <p:nvPr/>
        </p:nvSpPr>
        <p:spPr>
          <a:xfrm>
            <a:off x="2498725" y="1412875"/>
            <a:ext cx="3962944"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5.</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Then to life I turn again,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Learning all the worth of pain,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Learning all the might that lies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In a full self sacrifice.</a:t>
            </a:r>
            <a:endParaRPr/>
          </a:p>
        </p:txBody>
      </p:sp>
      <p:pic>
        <p:nvPicPr>
          <p:cNvPr id="1054" name="Google Shape;1054;p15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55" name="Google Shape;1055;p158"/>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5 – When My Love to Christ Grows Weak</a:t>
            </a:r>
            <a:endParaRPr sz="5400"/>
          </a:p>
        </p:txBody>
      </p:sp>
      <p:sp>
        <p:nvSpPr>
          <p:cNvPr id="1056" name="Google Shape;1056;p15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
        <p:nvSpPr>
          <p:cNvPr id="1057" name="Google Shape;1057;p158"/>
          <p:cNvSpPr txBox="1"/>
          <p:nvPr/>
        </p:nvSpPr>
        <p:spPr>
          <a:xfrm>
            <a:off x="1725614" y="6248401"/>
            <a:ext cx="2846387"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J. R. Wreford</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Mrs. Joseph F. Knapp</a:t>
            </a:r>
            <a:endParaRPr/>
          </a:p>
        </p:txBody>
      </p:sp>
      <p:sp>
        <p:nvSpPr>
          <p:cNvPr id="1058" name="Google Shape;1058;p158"/>
          <p:cNvSpPr txBox="1"/>
          <p:nvPr/>
        </p:nvSpPr>
        <p:spPr>
          <a:xfrm>
            <a:off x="2438400" y="457200"/>
            <a:ext cx="2857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u="none" strike="noStrike" cap="none">
                <a:solidFill>
                  <a:srgbClr val="000000"/>
                </a:solidFill>
                <a:latin typeface="Times New Roman"/>
                <a:ea typeface="Times New Roman"/>
                <a:cs typeface="Times New Roman"/>
                <a:sym typeface="Times New Roman"/>
              </a:rPr>
              <a:t>f</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pic>
        <p:nvPicPr>
          <p:cNvPr id="1063" name="Google Shape;1063;p15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64" name="Google Shape;1064;p159"/>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5 – When My Love to Christ Grows Weak</a:t>
            </a:r>
            <a:endParaRPr sz="5400"/>
          </a:p>
        </p:txBody>
      </p:sp>
      <p:sp>
        <p:nvSpPr>
          <p:cNvPr id="1065" name="Google Shape;1065;p15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069"/>
        <p:cNvGrpSpPr/>
        <p:nvPr/>
      </p:nvGrpSpPr>
      <p:grpSpPr>
        <a:xfrm>
          <a:off x="0" y="0"/>
          <a:ext cx="0" cy="0"/>
          <a:chOff x="0" y="0"/>
          <a:chExt cx="0" cy="0"/>
        </a:xfrm>
      </p:grpSpPr>
      <p:sp>
        <p:nvSpPr>
          <p:cNvPr id="1070" name="Google Shape;1070;p160"/>
          <p:cNvSpPr/>
          <p:nvPr/>
        </p:nvSpPr>
        <p:spPr>
          <a:xfrm>
            <a:off x="1413308" y="1860081"/>
            <a:ext cx="9365381" cy="3137835"/>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1" name="Google Shape;1071;p160"/>
          <p:cNvSpPr txBox="1"/>
          <p:nvPr/>
        </p:nvSpPr>
        <p:spPr>
          <a:xfrm>
            <a:off x="1755834" y="2497975"/>
            <a:ext cx="868033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11500"/>
              <a:buFont typeface="Arial"/>
              <a:buNone/>
            </a:pPr>
            <a:r>
              <a:rPr lang="en-US" sz="11500" b="1" i="0" u="none" strike="noStrike" cap="none">
                <a:solidFill>
                  <a:srgbClr val="1F1646"/>
                </a:solidFill>
                <a:latin typeface="Arial"/>
                <a:ea typeface="Arial"/>
                <a:cs typeface="Arial"/>
                <a:sym typeface="Arial"/>
              </a:rPr>
              <a:t>Communion</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075"/>
        <p:cNvGrpSpPr/>
        <p:nvPr/>
      </p:nvGrpSpPr>
      <p:grpSpPr>
        <a:xfrm>
          <a:off x="0" y="0"/>
          <a:ext cx="0" cy="0"/>
          <a:chOff x="0" y="0"/>
          <a:chExt cx="0" cy="0"/>
        </a:xfrm>
      </p:grpSpPr>
      <p:sp>
        <p:nvSpPr>
          <p:cNvPr id="1076" name="Google Shape;1076;p161"/>
          <p:cNvSpPr/>
          <p:nvPr/>
        </p:nvSpPr>
        <p:spPr>
          <a:xfrm>
            <a:off x="1678112" y="1405288"/>
            <a:ext cx="8835775" cy="3984859"/>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7" name="Google Shape;1077;p161"/>
          <p:cNvSpPr txBox="1"/>
          <p:nvPr/>
        </p:nvSpPr>
        <p:spPr>
          <a:xfrm>
            <a:off x="1755834" y="2151727"/>
            <a:ext cx="8680330"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O Thou Fount Of Every Blessing</a:t>
            </a:r>
            <a:endParaRPr/>
          </a:p>
        </p:txBody>
      </p:sp>
      <p:sp>
        <p:nvSpPr>
          <p:cNvPr id="1078" name="Google Shape;1078;p161"/>
          <p:cNvSpPr txBox="1"/>
          <p:nvPr/>
        </p:nvSpPr>
        <p:spPr>
          <a:xfrm>
            <a:off x="195821" y="5820438"/>
            <a:ext cx="189286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#500</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32" name="Google Shape;532;p9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33" name="Google Shape;533;p90"/>
          <p:cNvPicPr preferRelativeResize="0"/>
          <p:nvPr/>
        </p:nvPicPr>
        <p:blipFill rotWithShape="1">
          <a:blip r:embed="rId3">
            <a:alphaModFix/>
          </a:blip>
          <a:srcRect/>
          <a:stretch/>
        </p:blipFill>
        <p:spPr>
          <a:xfrm>
            <a:off x="-2950819" y="-1925086"/>
            <a:ext cx="18565193" cy="1044292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62"/>
          <p:cNvSpPr txBox="1"/>
          <p:nvPr/>
        </p:nvSpPr>
        <p:spPr>
          <a:xfrm>
            <a:off x="3489325" y="1870075"/>
            <a:ext cx="4322850"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 Thou Fount of every blessing,</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Tune my heart to sing Thy grace;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Streams of mercy, never ceasing,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Call for songs of loudest praise;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Teach me ever to adore Thee;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May I still Thy goodness prove,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While the hope of endless glory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Fills my heart with joy and love.</a:t>
            </a:r>
            <a:endParaRPr/>
          </a:p>
        </p:txBody>
      </p:sp>
      <p:pic>
        <p:nvPicPr>
          <p:cNvPr id="1084" name="Google Shape;1084;p16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85" name="Google Shape;1085;p162"/>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latin typeface="Arial"/>
                <a:ea typeface="Arial"/>
                <a:cs typeface="Arial"/>
                <a:sym typeface="Arial"/>
              </a:rPr>
              <a:t>1 - O Thou Fount of Every Blessing</a:t>
            </a:r>
            <a:endParaRPr sz="5400"/>
          </a:p>
        </p:txBody>
      </p:sp>
      <p:sp>
        <p:nvSpPr>
          <p:cNvPr id="1086" name="Google Shape;1086;p162"/>
          <p:cNvSpPr txBox="1"/>
          <p:nvPr/>
        </p:nvSpPr>
        <p:spPr>
          <a:xfrm>
            <a:off x="2041525" y="4191000"/>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1087" name="Google Shape;1087;p162"/>
          <p:cNvSpPr txBox="1"/>
          <p:nvPr/>
        </p:nvSpPr>
        <p:spPr>
          <a:xfrm>
            <a:off x="1870076" y="6124576"/>
            <a:ext cx="2473325"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Robert Robinson</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A. Nettleton</a:t>
            </a:r>
            <a:endParaRPr/>
          </a:p>
        </p:txBody>
      </p:sp>
      <p:sp>
        <p:nvSpPr>
          <p:cNvPr id="1088" name="Google Shape;1088;p16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16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94" name="Google Shape;1094;p163"/>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latin typeface="Arial"/>
                <a:ea typeface="Arial"/>
                <a:cs typeface="Arial"/>
                <a:sym typeface="Arial"/>
              </a:rPr>
              <a:t>1 - O Thou Fount of Every Blessing</a:t>
            </a:r>
            <a:endParaRPr sz="5400"/>
          </a:p>
        </p:txBody>
      </p:sp>
      <p:sp>
        <p:nvSpPr>
          <p:cNvPr id="1095" name="Google Shape;1095;p163"/>
          <p:cNvSpPr txBox="1"/>
          <p:nvPr/>
        </p:nvSpPr>
        <p:spPr>
          <a:xfrm>
            <a:off x="2209800" y="4191000"/>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1096" name="Google Shape;1096;p16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64"/>
          <p:cNvSpPr txBox="1"/>
          <p:nvPr/>
        </p:nvSpPr>
        <p:spPr>
          <a:xfrm>
            <a:off x="3260725" y="1793875"/>
            <a:ext cx="4314836"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Here I raise my Ebenezer: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Hither by Thy help I've come;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I hope by Thy good pleasure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Safely to arrive at home;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Jesus sought me when a stranger,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Wandering from the fold of God;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 to rescue me from danger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Interposed His precious blood.</a:t>
            </a:r>
            <a:endParaRPr/>
          </a:p>
        </p:txBody>
      </p:sp>
      <p:pic>
        <p:nvPicPr>
          <p:cNvPr id="1102" name="Google Shape;1102;p16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103" name="Google Shape;1103;p164"/>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latin typeface="Arial"/>
                <a:ea typeface="Arial"/>
                <a:cs typeface="Arial"/>
                <a:sym typeface="Arial"/>
              </a:rPr>
              <a:t>2 - O Thou Fount of Every Blessing</a:t>
            </a:r>
            <a:endParaRPr sz="5400"/>
          </a:p>
        </p:txBody>
      </p:sp>
      <p:sp>
        <p:nvSpPr>
          <p:cNvPr id="1104" name="Google Shape;1104;p164"/>
          <p:cNvSpPr txBox="1"/>
          <p:nvPr/>
        </p:nvSpPr>
        <p:spPr>
          <a:xfrm>
            <a:off x="1870076" y="6124576"/>
            <a:ext cx="2473325"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Robert Robinson</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A. Nettleton</a:t>
            </a:r>
            <a:endParaRPr/>
          </a:p>
        </p:txBody>
      </p:sp>
      <p:sp>
        <p:nvSpPr>
          <p:cNvPr id="1105" name="Google Shape;1105;p16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110" name="Google Shape;1110;p16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111" name="Google Shape;1111;p165"/>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latin typeface="Arial"/>
                <a:ea typeface="Arial"/>
                <a:cs typeface="Arial"/>
                <a:sym typeface="Arial"/>
              </a:rPr>
              <a:t>2 - O Thou Fount of Every Blessing</a:t>
            </a:r>
            <a:endParaRPr sz="5400"/>
          </a:p>
        </p:txBody>
      </p:sp>
      <p:sp>
        <p:nvSpPr>
          <p:cNvPr id="1112" name="Google Shape;1112;p16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66"/>
          <p:cNvSpPr txBox="1">
            <a:spLocks noGrp="1"/>
          </p:cNvSpPr>
          <p:nvPr>
            <p:ph type="title"/>
          </p:nvPr>
        </p:nvSpPr>
        <p:spPr>
          <a:xfrm>
            <a:off x="643288" y="122722"/>
            <a:ext cx="10905423" cy="661255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a:t>O to grace how great a debtor,</a:t>
            </a:r>
            <a:br>
              <a:rPr lang="en-US" sz="5400" b="1"/>
            </a:br>
            <a:r>
              <a:rPr lang="en-US" sz="5400" b="1"/>
              <a:t>Daily I’m constrained to be!</a:t>
            </a:r>
            <a:br>
              <a:rPr lang="en-US" sz="5400" b="1"/>
            </a:br>
            <a:r>
              <a:rPr lang="en-US" sz="5400" b="1"/>
              <a:t>Let that grace now, like a fetter,</a:t>
            </a:r>
            <a:br>
              <a:rPr lang="en-US" sz="5400" b="1"/>
            </a:br>
            <a:r>
              <a:rPr lang="en-US" sz="5400" b="1"/>
              <a:t>Bind my wondering heart to Thee.</a:t>
            </a:r>
            <a:br>
              <a:rPr lang="en-US" sz="5400" b="1"/>
            </a:br>
            <a:endParaRPr sz="5400" b="1"/>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67"/>
          <p:cNvSpPr txBox="1">
            <a:spLocks noGrp="1"/>
          </p:cNvSpPr>
          <p:nvPr>
            <p:ph type="title"/>
          </p:nvPr>
        </p:nvSpPr>
        <p:spPr>
          <a:xfrm>
            <a:off x="643288" y="122722"/>
            <a:ext cx="10905423" cy="661255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a:t>Prone to wander, Lord, I feel it,</a:t>
            </a:r>
            <a:br>
              <a:rPr lang="en-US" sz="5400" b="1"/>
            </a:br>
            <a:r>
              <a:rPr lang="en-US" sz="5400" b="1"/>
              <a:t>Prone to leave the God I love;</a:t>
            </a:r>
            <a:br>
              <a:rPr lang="en-US" sz="5400" b="1"/>
            </a:br>
            <a:r>
              <a:rPr lang="en-US" sz="5400" b="1"/>
              <a:t>Here’s my heart; O take and seal it;</a:t>
            </a:r>
            <a:br>
              <a:rPr lang="en-US" sz="5400" b="1"/>
            </a:br>
            <a:r>
              <a:rPr lang="en-US" sz="5400" b="1"/>
              <a:t>Seal it for thy courts above.</a:t>
            </a:r>
            <a:br>
              <a:rPr lang="en-US" sz="5400" b="1"/>
            </a:br>
            <a:endParaRPr sz="5400" b="1"/>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126"/>
        <p:cNvGrpSpPr/>
        <p:nvPr/>
      </p:nvGrpSpPr>
      <p:grpSpPr>
        <a:xfrm>
          <a:off x="0" y="0"/>
          <a:ext cx="0" cy="0"/>
          <a:chOff x="0" y="0"/>
          <a:chExt cx="0" cy="0"/>
        </a:xfrm>
      </p:grpSpPr>
      <p:sp>
        <p:nvSpPr>
          <p:cNvPr id="1127" name="Google Shape;1127;p168"/>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8" name="Google Shape;1128;p168"/>
          <p:cNvSpPr txBox="1"/>
          <p:nvPr/>
        </p:nvSpPr>
        <p:spPr>
          <a:xfrm>
            <a:off x="1755834" y="1880812"/>
            <a:ext cx="8680330" cy="29700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11500"/>
              <a:buFont typeface="Arial"/>
              <a:buNone/>
            </a:pPr>
            <a:r>
              <a:rPr lang="en-US" sz="11500" b="1" i="0" u="none" strike="noStrike" cap="none">
                <a:solidFill>
                  <a:srgbClr val="1F1646"/>
                </a:solidFill>
                <a:latin typeface="Arial"/>
                <a:ea typeface="Arial"/>
                <a:cs typeface="Arial"/>
                <a:sym typeface="Arial"/>
              </a:rPr>
              <a:t>0-5</a:t>
            </a:r>
            <a:r>
              <a:rPr lang="en-US" sz="11500" b="1" i="0" u="none" strike="noStrike" cap="none" baseline="30000">
                <a:solidFill>
                  <a:srgbClr val="1F1646"/>
                </a:solidFill>
                <a:latin typeface="Arial"/>
                <a:ea typeface="Arial"/>
                <a:cs typeface="Arial"/>
                <a:sym typeface="Arial"/>
              </a:rPr>
              <a:t>th</a:t>
            </a:r>
            <a:r>
              <a:rPr lang="en-US" sz="11500" b="1" i="0" u="none" strike="noStrike" cap="none">
                <a:solidFill>
                  <a:srgbClr val="1F1646"/>
                </a:solidFill>
                <a:latin typeface="Arial"/>
                <a:ea typeface="Arial"/>
                <a:cs typeface="Arial"/>
                <a:sym typeface="Arial"/>
              </a:rPr>
              <a:t> Grade</a:t>
            </a:r>
            <a:endParaRPr/>
          </a:p>
          <a:p>
            <a:pPr marL="0" marR="0" lvl="0" indent="0" algn="ctr" rtl="0">
              <a:lnSpc>
                <a:spcPct val="100000"/>
              </a:lnSpc>
              <a:spcBef>
                <a:spcPts val="0"/>
              </a:spcBef>
              <a:spcAft>
                <a:spcPts val="0"/>
              </a:spcAft>
              <a:buClr>
                <a:srgbClr val="1F1646"/>
              </a:buClr>
              <a:buSzPts val="7200"/>
              <a:buFont typeface="Arial"/>
              <a:buNone/>
            </a:pPr>
            <a:r>
              <a:rPr lang="en-US" sz="7200" b="1" i="0" u="none" strike="noStrike" cap="none">
                <a:solidFill>
                  <a:srgbClr val="1F1646"/>
                </a:solidFill>
                <a:latin typeface="Arial"/>
                <a:ea typeface="Arial"/>
                <a:cs typeface="Arial"/>
                <a:sym typeface="Arial"/>
              </a:rPr>
              <a:t>Dismiss to Class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1132"/>
        <p:cNvGrpSpPr/>
        <p:nvPr/>
      </p:nvGrpSpPr>
      <p:grpSpPr>
        <a:xfrm>
          <a:off x="0" y="0"/>
          <a:ext cx="0" cy="0"/>
          <a:chOff x="0" y="0"/>
          <a:chExt cx="0" cy="0"/>
        </a:xfrm>
      </p:grpSpPr>
      <p:sp>
        <p:nvSpPr>
          <p:cNvPr id="1133" name="Google Shape;1133;p169"/>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4" name="Google Shape;1134;p169"/>
          <p:cNvSpPr txBox="1"/>
          <p:nvPr/>
        </p:nvSpPr>
        <p:spPr>
          <a:xfrm>
            <a:off x="2126750" y="780116"/>
            <a:ext cx="5744967"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OLD</a:t>
            </a:r>
            <a:endParaRPr/>
          </a:p>
        </p:txBody>
      </p:sp>
      <p:sp>
        <p:nvSpPr>
          <p:cNvPr id="1135" name="Google Shape;1135;p169"/>
          <p:cNvSpPr txBox="1"/>
          <p:nvPr/>
        </p:nvSpPr>
        <p:spPr>
          <a:xfrm>
            <a:off x="2126750" y="2923174"/>
            <a:ext cx="8465906"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UNION</a:t>
            </a:r>
            <a:endParaRPr/>
          </a:p>
        </p:txBody>
      </p:sp>
      <p:sp>
        <p:nvSpPr>
          <p:cNvPr id="1136" name="Google Shape;1136;p169"/>
          <p:cNvSpPr txBox="1"/>
          <p:nvPr/>
        </p:nvSpPr>
        <p:spPr>
          <a:xfrm>
            <a:off x="7159034" y="1480308"/>
            <a:ext cx="30416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Church</a:t>
            </a:r>
            <a:endParaRPr/>
          </a:p>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of Christ</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140"/>
        <p:cNvGrpSpPr/>
        <p:nvPr/>
      </p:nvGrpSpPr>
      <p:grpSpPr>
        <a:xfrm>
          <a:off x="0" y="0"/>
          <a:ext cx="0" cy="0"/>
          <a:chOff x="0" y="0"/>
          <a:chExt cx="0" cy="0"/>
        </a:xfrm>
      </p:grpSpPr>
      <p:sp>
        <p:nvSpPr>
          <p:cNvPr id="1141" name="Google Shape;1141;p170"/>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2" name="Google Shape;1142;p170"/>
          <p:cNvSpPr txBox="1"/>
          <p:nvPr/>
        </p:nvSpPr>
        <p:spPr>
          <a:xfrm>
            <a:off x="1755834" y="2644170"/>
            <a:ext cx="8680330"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9600"/>
              <a:buFont typeface="Arial"/>
              <a:buNone/>
            </a:pPr>
            <a:r>
              <a:rPr lang="en-US" sz="9600" b="1" i="0" u="none" strike="noStrike" cap="none">
                <a:solidFill>
                  <a:srgbClr val="1F1646"/>
                </a:solidFill>
                <a:latin typeface="Arial"/>
                <a:ea typeface="Arial"/>
                <a:cs typeface="Arial"/>
                <a:sym typeface="Arial"/>
              </a:rPr>
              <a:t>Acts 19:11-22</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146"/>
        <p:cNvGrpSpPr/>
        <p:nvPr/>
      </p:nvGrpSpPr>
      <p:grpSpPr>
        <a:xfrm>
          <a:off x="0" y="0"/>
          <a:ext cx="0" cy="0"/>
          <a:chOff x="0" y="0"/>
          <a:chExt cx="0" cy="0"/>
        </a:xfrm>
      </p:grpSpPr>
      <p:sp>
        <p:nvSpPr>
          <p:cNvPr id="1147" name="Google Shape;1147;p171"/>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8" name="Google Shape;1148;p171"/>
          <p:cNvSpPr txBox="1"/>
          <p:nvPr/>
        </p:nvSpPr>
        <p:spPr>
          <a:xfrm>
            <a:off x="929815" y="1843950"/>
            <a:ext cx="10332370" cy="31700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000"/>
              <a:buFont typeface="Arial"/>
              <a:buNone/>
            </a:pPr>
            <a:r>
              <a:rPr lang="en-US" sz="4000" b="1" i="0" u="none" strike="noStrike" cap="none" baseline="30000">
                <a:solidFill>
                  <a:srgbClr val="1F1646"/>
                </a:solidFill>
                <a:latin typeface="Arial"/>
                <a:ea typeface="Arial"/>
                <a:cs typeface="Arial"/>
                <a:sym typeface="Arial"/>
              </a:rPr>
              <a:t>11</a:t>
            </a:r>
            <a:r>
              <a:rPr lang="en-US" sz="4000" b="1" i="0" u="none" strike="noStrike" cap="none">
                <a:solidFill>
                  <a:srgbClr val="1F1646"/>
                </a:solidFill>
                <a:latin typeface="Arial"/>
                <a:ea typeface="Arial"/>
                <a:cs typeface="Arial"/>
                <a:sym typeface="Arial"/>
              </a:rPr>
              <a:t> God was performing extraordinary miracles by the hands of Paul, </a:t>
            </a:r>
            <a:r>
              <a:rPr lang="en-US" sz="4000" b="1" i="0" u="none" strike="noStrike" cap="none" baseline="30000">
                <a:solidFill>
                  <a:srgbClr val="1F1646"/>
                </a:solidFill>
                <a:latin typeface="Arial"/>
                <a:ea typeface="Arial"/>
                <a:cs typeface="Arial"/>
                <a:sym typeface="Arial"/>
              </a:rPr>
              <a:t>12</a:t>
            </a:r>
            <a:r>
              <a:rPr lang="en-US" sz="4000" b="1" i="0" u="none" strike="noStrike" cap="none">
                <a:solidFill>
                  <a:srgbClr val="1F1646"/>
                </a:solidFill>
                <a:latin typeface="Arial"/>
                <a:ea typeface="Arial"/>
                <a:cs typeface="Arial"/>
                <a:sym typeface="Arial"/>
              </a:rPr>
              <a:t> so that handkerchiefs or aprons were even carried from his body to the sick, and the diseases left them and the evil spirits went out.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91"/>
          <p:cNvSpPr txBox="1">
            <a:spLocks noGrp="1"/>
          </p:cNvSpPr>
          <p:nvPr>
            <p:ph type="title"/>
          </p:nvPr>
        </p:nvSpPr>
        <p:spPr>
          <a:xfrm>
            <a:off x="142240" y="2413496"/>
            <a:ext cx="11907520" cy="20310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32C39"/>
              </a:buClr>
              <a:buSzPts val="7200"/>
              <a:buFont typeface="Trebuchet MS"/>
              <a:buNone/>
            </a:pPr>
            <a:r>
              <a:rPr lang="en-US" sz="7200" b="1"/>
              <a:t>Congregation Membership</a:t>
            </a:r>
            <a:br>
              <a:rPr lang="en-US" sz="7200" b="1"/>
            </a:br>
            <a:r>
              <a:rPr lang="en-US" sz="7200" b="1"/>
              <a:t>is a blessing.</a:t>
            </a:r>
            <a:br>
              <a:rPr lang="en-US" b="1"/>
            </a:br>
            <a:r>
              <a:rPr lang="en-US" b="1"/>
              <a:t>If interested see our Shepherds.</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152"/>
        <p:cNvGrpSpPr/>
        <p:nvPr/>
      </p:nvGrpSpPr>
      <p:grpSpPr>
        <a:xfrm>
          <a:off x="0" y="0"/>
          <a:ext cx="0" cy="0"/>
          <a:chOff x="0" y="0"/>
          <a:chExt cx="0" cy="0"/>
        </a:xfrm>
      </p:grpSpPr>
      <p:sp>
        <p:nvSpPr>
          <p:cNvPr id="1153" name="Google Shape;1153;p172"/>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54" name="Google Shape;1154;p172"/>
          <p:cNvSpPr txBox="1"/>
          <p:nvPr/>
        </p:nvSpPr>
        <p:spPr>
          <a:xfrm>
            <a:off x="929815" y="1228397"/>
            <a:ext cx="10332370" cy="44012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000"/>
              <a:buFont typeface="Arial"/>
              <a:buNone/>
            </a:pPr>
            <a:r>
              <a:rPr lang="en-US" sz="4000" b="1" i="0" u="none" strike="noStrike" cap="none" baseline="30000">
                <a:solidFill>
                  <a:srgbClr val="1F1646"/>
                </a:solidFill>
                <a:latin typeface="Arial"/>
                <a:ea typeface="Arial"/>
                <a:cs typeface="Arial"/>
                <a:sym typeface="Arial"/>
              </a:rPr>
              <a:t>13 </a:t>
            </a:r>
            <a:r>
              <a:rPr lang="en-US" sz="4000" b="1" i="0" u="none" strike="noStrike" cap="none">
                <a:solidFill>
                  <a:srgbClr val="1F1646"/>
                </a:solidFill>
                <a:latin typeface="Arial"/>
                <a:ea typeface="Arial"/>
                <a:cs typeface="Arial"/>
                <a:sym typeface="Arial"/>
              </a:rPr>
              <a:t>But also some of the Jewish exorcists, who went from place to place, attempted to name over those who had the evil spirits the name of the Lord Jesus, saying, “I adjure you by Jesus whom Paul preaches.” </a:t>
            </a:r>
            <a:r>
              <a:rPr lang="en-US" sz="4000" b="1" i="0" u="none" strike="noStrike" cap="none" baseline="30000">
                <a:solidFill>
                  <a:srgbClr val="1F1646"/>
                </a:solidFill>
                <a:latin typeface="Arial"/>
                <a:ea typeface="Arial"/>
                <a:cs typeface="Arial"/>
                <a:sym typeface="Arial"/>
              </a:rPr>
              <a:t>14</a:t>
            </a:r>
            <a:r>
              <a:rPr lang="en-US" sz="4000" b="1" i="0" u="none" strike="noStrike" cap="none">
                <a:solidFill>
                  <a:srgbClr val="1F1646"/>
                </a:solidFill>
                <a:latin typeface="Arial"/>
                <a:ea typeface="Arial"/>
                <a:cs typeface="Arial"/>
                <a:sym typeface="Arial"/>
              </a:rPr>
              <a:t> Seven sons of one Sceva, a Jewish chief priest, were doing this.</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158"/>
        <p:cNvGrpSpPr/>
        <p:nvPr/>
      </p:nvGrpSpPr>
      <p:grpSpPr>
        <a:xfrm>
          <a:off x="0" y="0"/>
          <a:ext cx="0" cy="0"/>
          <a:chOff x="0" y="0"/>
          <a:chExt cx="0" cy="0"/>
        </a:xfrm>
      </p:grpSpPr>
      <p:sp>
        <p:nvSpPr>
          <p:cNvPr id="1159" name="Google Shape;1159;p173"/>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60" name="Google Shape;1160;p173"/>
          <p:cNvSpPr txBox="1"/>
          <p:nvPr/>
        </p:nvSpPr>
        <p:spPr>
          <a:xfrm>
            <a:off x="929815" y="1228397"/>
            <a:ext cx="10332370" cy="44012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000"/>
              <a:buFont typeface="Arial"/>
              <a:buNone/>
            </a:pPr>
            <a:r>
              <a:rPr lang="en-US" sz="4000" b="1" i="0" u="none" strike="noStrike" cap="none" baseline="30000">
                <a:solidFill>
                  <a:srgbClr val="1F1646"/>
                </a:solidFill>
                <a:latin typeface="Arial"/>
                <a:ea typeface="Arial"/>
                <a:cs typeface="Arial"/>
                <a:sym typeface="Arial"/>
              </a:rPr>
              <a:t>15 </a:t>
            </a:r>
            <a:r>
              <a:rPr lang="en-US" sz="4000" b="1" i="0" u="none" strike="noStrike" cap="none">
                <a:solidFill>
                  <a:srgbClr val="1F1646"/>
                </a:solidFill>
                <a:latin typeface="Arial"/>
                <a:ea typeface="Arial"/>
                <a:cs typeface="Arial"/>
                <a:sym typeface="Arial"/>
              </a:rPr>
              <a:t>And the evil spirit answered and said to them, “I recognize Jesus, and I know about Paul, but who are you?” </a:t>
            </a:r>
            <a:r>
              <a:rPr lang="en-US" sz="4000" b="1" i="0" u="none" strike="noStrike" cap="none" baseline="30000">
                <a:solidFill>
                  <a:srgbClr val="1F1646"/>
                </a:solidFill>
                <a:latin typeface="Arial"/>
                <a:ea typeface="Arial"/>
                <a:cs typeface="Arial"/>
                <a:sym typeface="Arial"/>
              </a:rPr>
              <a:t>16</a:t>
            </a:r>
            <a:r>
              <a:rPr lang="en-US" sz="4000" b="1" i="0" u="none" strike="noStrike" cap="none">
                <a:solidFill>
                  <a:srgbClr val="1F1646"/>
                </a:solidFill>
                <a:latin typeface="Arial"/>
                <a:ea typeface="Arial"/>
                <a:cs typeface="Arial"/>
                <a:sym typeface="Arial"/>
              </a:rPr>
              <a:t> And the man, in whom was the evil spirit, leaped on them and subdued all of them and overpowered them, so that they fled out of that house naked and wounded.</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164"/>
        <p:cNvGrpSpPr/>
        <p:nvPr/>
      </p:nvGrpSpPr>
      <p:grpSpPr>
        <a:xfrm>
          <a:off x="0" y="0"/>
          <a:ext cx="0" cy="0"/>
          <a:chOff x="0" y="0"/>
          <a:chExt cx="0" cy="0"/>
        </a:xfrm>
      </p:grpSpPr>
      <p:sp>
        <p:nvSpPr>
          <p:cNvPr id="1165" name="Google Shape;1165;p174"/>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66" name="Google Shape;1166;p174"/>
          <p:cNvSpPr txBox="1"/>
          <p:nvPr/>
        </p:nvSpPr>
        <p:spPr>
          <a:xfrm>
            <a:off x="929815" y="1536174"/>
            <a:ext cx="10332370"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000"/>
              <a:buFont typeface="Arial"/>
              <a:buNone/>
            </a:pPr>
            <a:r>
              <a:rPr lang="en-US" sz="4000" b="1" i="0" u="none" strike="noStrike" cap="none" baseline="30000">
                <a:solidFill>
                  <a:srgbClr val="1F1646"/>
                </a:solidFill>
                <a:latin typeface="Arial"/>
                <a:ea typeface="Arial"/>
                <a:cs typeface="Arial"/>
                <a:sym typeface="Arial"/>
              </a:rPr>
              <a:t>17 </a:t>
            </a:r>
            <a:r>
              <a:rPr lang="en-US" sz="4000" b="1" i="0" u="none" strike="noStrike" cap="none">
                <a:solidFill>
                  <a:srgbClr val="1F1646"/>
                </a:solidFill>
                <a:latin typeface="Arial"/>
                <a:ea typeface="Arial"/>
                <a:cs typeface="Arial"/>
                <a:sym typeface="Arial"/>
              </a:rPr>
              <a:t>This became known to all, both Jews and Greeks, who lived in Ephesus; and fear fell upon them all and the name of the Lord Jesus was being magnified. </a:t>
            </a:r>
            <a:r>
              <a:rPr lang="en-US" sz="4000" b="1" i="0" u="none" strike="noStrike" cap="none" baseline="30000">
                <a:solidFill>
                  <a:srgbClr val="1F1646"/>
                </a:solidFill>
                <a:latin typeface="Arial"/>
                <a:ea typeface="Arial"/>
                <a:cs typeface="Arial"/>
                <a:sym typeface="Arial"/>
              </a:rPr>
              <a:t>18</a:t>
            </a:r>
            <a:r>
              <a:rPr lang="en-US" sz="4000" b="1" i="0" u="none" strike="noStrike" cap="none">
                <a:solidFill>
                  <a:srgbClr val="1F1646"/>
                </a:solidFill>
                <a:latin typeface="Arial"/>
                <a:ea typeface="Arial"/>
                <a:cs typeface="Arial"/>
                <a:sym typeface="Arial"/>
              </a:rPr>
              <a:t> Many also of those who had believed kept coming, confessing and disclosing their practices.</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170"/>
        <p:cNvGrpSpPr/>
        <p:nvPr/>
      </p:nvGrpSpPr>
      <p:grpSpPr>
        <a:xfrm>
          <a:off x="0" y="0"/>
          <a:ext cx="0" cy="0"/>
          <a:chOff x="0" y="0"/>
          <a:chExt cx="0" cy="0"/>
        </a:xfrm>
      </p:grpSpPr>
      <p:sp>
        <p:nvSpPr>
          <p:cNvPr id="1171" name="Google Shape;1171;p175"/>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72" name="Google Shape;1172;p175"/>
          <p:cNvSpPr txBox="1"/>
          <p:nvPr/>
        </p:nvSpPr>
        <p:spPr>
          <a:xfrm>
            <a:off x="929815" y="1228397"/>
            <a:ext cx="10332370" cy="44012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000"/>
              <a:buFont typeface="Arial"/>
              <a:buNone/>
            </a:pPr>
            <a:r>
              <a:rPr lang="en-US" sz="4000" b="1" i="0" u="none" strike="noStrike" cap="none" baseline="30000">
                <a:solidFill>
                  <a:srgbClr val="1F1646"/>
                </a:solidFill>
                <a:latin typeface="Arial"/>
                <a:ea typeface="Arial"/>
                <a:cs typeface="Arial"/>
                <a:sym typeface="Arial"/>
              </a:rPr>
              <a:t>19 </a:t>
            </a:r>
            <a:r>
              <a:rPr lang="en-US" sz="4000" b="1" i="0" u="none" strike="noStrike" cap="none">
                <a:solidFill>
                  <a:srgbClr val="1F1646"/>
                </a:solidFill>
                <a:latin typeface="Arial"/>
                <a:ea typeface="Arial"/>
                <a:cs typeface="Arial"/>
                <a:sym typeface="Arial"/>
              </a:rPr>
              <a:t>And many of those who practiced magic brought their books together and began burning them in the sight of everyone; and they counted up the price of them and found it fifty thousand pieces of silver. </a:t>
            </a:r>
            <a:r>
              <a:rPr lang="en-US" sz="4000" b="1" i="0" u="none" strike="noStrike" cap="none" baseline="30000">
                <a:solidFill>
                  <a:srgbClr val="1F1646"/>
                </a:solidFill>
                <a:latin typeface="Arial"/>
                <a:ea typeface="Arial"/>
                <a:cs typeface="Arial"/>
                <a:sym typeface="Arial"/>
              </a:rPr>
              <a:t>20</a:t>
            </a:r>
            <a:r>
              <a:rPr lang="en-US" sz="4000" b="1" i="0" u="none" strike="noStrike" cap="none">
                <a:solidFill>
                  <a:srgbClr val="1F1646"/>
                </a:solidFill>
                <a:latin typeface="Arial"/>
                <a:ea typeface="Arial"/>
                <a:cs typeface="Arial"/>
                <a:sym typeface="Arial"/>
              </a:rPr>
              <a:t> So the word of the Lord was growing mightily and prevailing.</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176"/>
        <p:cNvGrpSpPr/>
        <p:nvPr/>
      </p:nvGrpSpPr>
      <p:grpSpPr>
        <a:xfrm>
          <a:off x="0" y="0"/>
          <a:ext cx="0" cy="0"/>
          <a:chOff x="0" y="0"/>
          <a:chExt cx="0" cy="0"/>
        </a:xfrm>
      </p:grpSpPr>
      <p:sp>
        <p:nvSpPr>
          <p:cNvPr id="1177" name="Google Shape;1177;p176"/>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78" name="Google Shape;1178;p176"/>
          <p:cNvSpPr txBox="1"/>
          <p:nvPr/>
        </p:nvSpPr>
        <p:spPr>
          <a:xfrm>
            <a:off x="862438" y="1141770"/>
            <a:ext cx="10332370" cy="50167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000"/>
              <a:buFont typeface="Arial"/>
              <a:buNone/>
            </a:pPr>
            <a:r>
              <a:rPr lang="en-US" sz="4000" b="1" i="0" u="none" strike="noStrike" cap="none" baseline="30000">
                <a:solidFill>
                  <a:srgbClr val="1F1646"/>
                </a:solidFill>
                <a:latin typeface="Arial"/>
                <a:ea typeface="Arial"/>
                <a:cs typeface="Arial"/>
                <a:sym typeface="Arial"/>
              </a:rPr>
              <a:t>21 </a:t>
            </a:r>
            <a:r>
              <a:rPr lang="en-US" sz="4000" b="1" i="0" u="none" strike="noStrike" cap="none">
                <a:solidFill>
                  <a:srgbClr val="1F1646"/>
                </a:solidFill>
                <a:latin typeface="Arial"/>
                <a:ea typeface="Arial"/>
                <a:cs typeface="Arial"/>
                <a:sym typeface="Arial"/>
              </a:rPr>
              <a:t>Now after these things were finished, Paul purposed in the Spirit to go to Jerusalem after he had passed through Macedonia and Achaia, saying, “After I have been there, I must also see Rome.” </a:t>
            </a:r>
            <a:r>
              <a:rPr lang="en-US" sz="4000" b="1" i="0" u="none" strike="noStrike" cap="none" baseline="30000">
                <a:solidFill>
                  <a:srgbClr val="1F1646"/>
                </a:solidFill>
                <a:latin typeface="Arial"/>
                <a:ea typeface="Arial"/>
                <a:cs typeface="Arial"/>
                <a:sym typeface="Arial"/>
              </a:rPr>
              <a:t>22</a:t>
            </a:r>
            <a:r>
              <a:rPr lang="en-US" sz="4000" b="1" i="0" u="none" strike="noStrike" cap="none">
                <a:solidFill>
                  <a:srgbClr val="1F1646"/>
                </a:solidFill>
                <a:latin typeface="Arial"/>
                <a:ea typeface="Arial"/>
                <a:cs typeface="Arial"/>
                <a:sym typeface="Arial"/>
              </a:rPr>
              <a:t> And having sent into Macedonia two of those who ministered to him, Timothy and Erastus, he himself stayed in Asia for a while.</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184" name="Google Shape;1184;p17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185" name="Google Shape;1185;p177"/>
          <p:cNvPicPr preferRelativeResize="0"/>
          <p:nvPr/>
        </p:nvPicPr>
        <p:blipFill rotWithShape="1">
          <a:blip r:embed="rId3">
            <a:alphaModFix/>
          </a:blip>
          <a:srcRect/>
          <a:stretch/>
        </p:blipFill>
        <p:spPr>
          <a:xfrm>
            <a:off x="-11260" y="-651793"/>
            <a:ext cx="12203260" cy="8169124"/>
          </a:xfrm>
          <a:prstGeom prst="rect">
            <a:avLst/>
          </a:prstGeom>
          <a:noFill/>
          <a:ln>
            <a:noFill/>
          </a:ln>
        </p:spPr>
      </p:pic>
      <p:sp>
        <p:nvSpPr>
          <p:cNvPr id="1186" name="Google Shape;1186;p177"/>
          <p:cNvSpPr txBox="1"/>
          <p:nvPr/>
        </p:nvSpPr>
        <p:spPr>
          <a:xfrm>
            <a:off x="519765" y="240632"/>
            <a:ext cx="9958938"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0" i="0" u="none" strike="noStrike" cap="none">
                <a:solidFill>
                  <a:schemeClr val="dk1"/>
                </a:solidFill>
                <a:latin typeface="Avenir"/>
                <a:ea typeface="Avenir"/>
                <a:cs typeface="Avenir"/>
                <a:sym typeface="Avenir"/>
              </a:rPr>
              <a:t>Yet, </a:t>
            </a:r>
            <a:endParaRPr/>
          </a:p>
          <a:p>
            <a:pPr marL="0" marR="0" lvl="0" indent="0" algn="l" rtl="0">
              <a:spcBef>
                <a:spcPts val="0"/>
              </a:spcBef>
              <a:spcAft>
                <a:spcPts val="0"/>
              </a:spcAft>
              <a:buNone/>
            </a:pPr>
            <a:r>
              <a:rPr lang="en-US" sz="6600">
                <a:solidFill>
                  <a:schemeClr val="dk1"/>
                </a:solidFill>
                <a:latin typeface="Avenir"/>
                <a:ea typeface="Avenir"/>
                <a:cs typeface="Avenir"/>
                <a:sym typeface="Avenir"/>
              </a:rPr>
              <a:t>Jesus is STILL our King.</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1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192" name="Google Shape;1192;p1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193" name="Google Shape;1193;p178"/>
          <p:cNvPicPr preferRelativeResize="0"/>
          <p:nvPr/>
        </p:nvPicPr>
        <p:blipFill rotWithShape="1">
          <a:blip r:embed="rId3">
            <a:alphaModFix/>
          </a:blip>
          <a:srcRect/>
          <a:stretch/>
        </p:blipFill>
        <p:spPr>
          <a:xfrm>
            <a:off x="-11260" y="-651793"/>
            <a:ext cx="12203260" cy="8169124"/>
          </a:xfrm>
          <a:prstGeom prst="rect">
            <a:avLst/>
          </a:prstGeom>
          <a:noFill/>
          <a:ln>
            <a:noFill/>
          </a:ln>
        </p:spPr>
      </p:pic>
      <p:sp>
        <p:nvSpPr>
          <p:cNvPr id="1194" name="Google Shape;1194;p178"/>
          <p:cNvSpPr txBox="1"/>
          <p:nvPr/>
        </p:nvSpPr>
        <p:spPr>
          <a:xfrm>
            <a:off x="519764" y="365125"/>
            <a:ext cx="10048775"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venir"/>
                <a:ea typeface="Avenir"/>
                <a:cs typeface="Avenir"/>
                <a:sym typeface="Avenir"/>
              </a:rPr>
              <a:t>God was performing extraordinary miracles by the hands of Paul…So the word was growing mightily and prevailing. - Acts 19:11-22</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1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00" name="Google Shape;1200;p1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01" name="Google Shape;1201;p17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07" name="Google Shape;1207;p1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08" name="Google Shape;1208;p18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14" name="Google Shape;1214;p1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15" name="Google Shape;1215;p18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vonVTI">
  <a:themeElements>
    <a:clrScheme name="Custom 8">
      <a:dk1>
        <a:srgbClr val="000000"/>
      </a:dk1>
      <a:lt1>
        <a:srgbClr val="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Default">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3951</Words>
  <Application>Microsoft Office PowerPoint</Application>
  <PresentationFormat>Widescreen</PresentationFormat>
  <Paragraphs>569</Paragraphs>
  <Slides>134</Slides>
  <Notes>134</Notes>
  <HiddenSlides>9</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134</vt:i4>
      </vt:variant>
    </vt:vector>
  </HeadingPairs>
  <TitlesOfParts>
    <vt:vector size="152" baseType="lpstr">
      <vt:lpstr>Times</vt:lpstr>
      <vt:lpstr>Garamond</vt:lpstr>
      <vt:lpstr>Avenir</vt:lpstr>
      <vt:lpstr>Times New Roman</vt:lpstr>
      <vt:lpstr>Corbel</vt:lpstr>
      <vt:lpstr>Libre Franklin</vt:lpstr>
      <vt:lpstr>Trebuchet MS</vt:lpstr>
      <vt:lpstr>Calibri</vt:lpstr>
      <vt:lpstr>Arial</vt:lpstr>
      <vt:lpstr>Play</vt:lpstr>
      <vt:lpstr>Office Theme</vt:lpstr>
      <vt:lpstr>2_Office Theme</vt:lpstr>
      <vt:lpstr>SavonVTI</vt:lpstr>
      <vt:lpstr>4_Default</vt:lpstr>
      <vt:lpstr>1_Default</vt:lpstr>
      <vt:lpstr>Default</vt:lpstr>
      <vt:lpstr>1_Blank</vt:lpstr>
      <vt:lpstr>1_Default Design</vt:lpstr>
      <vt:lpstr>PowerPoint Presentation</vt:lpstr>
      <vt:lpstr>Wednesdays  @ 7PM  Teen Room</vt:lpstr>
      <vt:lpstr>Plant. Grow. Become.</vt:lpstr>
      <vt:lpstr>PowerPoint Presentation</vt:lpstr>
      <vt:lpstr>And all the believers were together and had all things in common; and they would sell their property and possessions and share them with all, to the extent that anyone had need. ACTS 2:44-45</vt:lpstr>
      <vt:lpstr>HAVING TROUBLE HEARING?    WE HAVE AUDIO AIDS TO HELP YOU.</vt:lpstr>
      <vt:lpstr>PowerPoint Presentation</vt:lpstr>
      <vt:lpstr>PowerPoint Presentation</vt:lpstr>
      <vt:lpstr>Congregation Membership is a blessing. If interested see our Shepherds.</vt:lpstr>
      <vt:lpstr>ENCOURAGEMENT CARD OF THE WEEK Everleigh King</vt:lpstr>
      <vt:lpstr>PowerPoint Presentation</vt:lpstr>
      <vt:lpstr>PowerPoint Presentation</vt:lpstr>
      <vt:lpstr>PowerPoint Presentation</vt:lpstr>
      <vt:lpstr>THE VERY MARY Vacation Bible School</vt:lpstr>
      <vt:lpstr>PowerPoint Presentation</vt:lpstr>
      <vt:lpstr>PowerPoint Presentation</vt:lpstr>
      <vt:lpstr>Lamentations 3:22-24</vt:lpstr>
      <vt:lpstr>Psalm 95:1-2</vt:lpstr>
      <vt:lpstr>Psalm 95:3-5</vt:lpstr>
      <vt:lpstr>Psalm 25</vt:lpstr>
      <vt:lpstr>Psalm 95:6-7</vt:lpstr>
      <vt:lpstr>PowerPoint Presentation</vt:lpstr>
      <vt:lpstr>PowerPoint Presentation</vt:lpstr>
      <vt:lpstr>Why did God make us?</vt:lpstr>
      <vt:lpstr>Who is Jesus?</vt:lpstr>
      <vt:lpstr>What is our PURPOSE?</vt:lpstr>
      <vt:lpstr>How GOOD is our God?</vt:lpstr>
      <vt:lpstr>Philippians 4:4</vt:lpstr>
      <vt:lpstr>What is God doing?</vt:lpstr>
      <vt:lpstr>Where can we find Jesus’ Sermon on the Mount?</vt:lpstr>
      <vt:lpstr>Matthew 5:44</vt:lpstr>
      <vt:lpstr>How does God save us?</vt:lpstr>
      <vt:lpstr>How Did Jesus Teach Us To Pray?</vt:lpstr>
      <vt:lpstr>Psalm 3:3</vt:lpstr>
      <vt:lpstr>What does God want from us?</vt:lpstr>
      <vt:lpstr>How does God show us love?</vt:lpstr>
      <vt:lpstr>The Books of the New Testament</vt:lpstr>
      <vt:lpstr>The Books of the Old Testament</vt:lpstr>
      <vt:lpstr>What is Success?</vt:lpstr>
      <vt:lpstr>What is the Bible?</vt:lpstr>
      <vt:lpstr>What is the Greatest Command?</vt:lpstr>
      <vt:lpstr>What is the 2nd Greatest Command?</vt:lpstr>
      <vt:lpstr>PowerPoint Presentation</vt:lpstr>
      <vt:lpstr>PowerPoint Presentation</vt:lpstr>
      <vt:lpstr>1-1 Restore My Soul</vt:lpstr>
      <vt:lpstr>1-2 Restore My Soul</vt:lpstr>
      <vt:lpstr>2-1 Restore My Soul</vt:lpstr>
      <vt:lpstr>2-2 Restore My Soul</vt:lpstr>
      <vt:lpstr>3-1 Restore My Soul</vt:lpstr>
      <vt:lpstr>3-2 Restore My Soul</vt:lpstr>
      <vt:lpstr>tag Restore My Soul</vt:lpstr>
      <vt:lpstr>1 – The Lily of the Valley</vt:lpstr>
      <vt:lpstr>1 – The Lily of the Valley</vt:lpstr>
      <vt:lpstr>1 – The Lily of the Valley</vt:lpstr>
      <vt:lpstr>c – The Lily of the Valley</vt:lpstr>
      <vt:lpstr>2 – The Lily of the Valley</vt:lpstr>
      <vt:lpstr>2 – The Lily of the Valley</vt:lpstr>
      <vt:lpstr>2 – The Lily of the Valley</vt:lpstr>
      <vt:lpstr>c – The Lily of the Valley</vt:lpstr>
      <vt:lpstr>3 – The Lily of the Valley</vt:lpstr>
      <vt:lpstr>3 – The Lily of the Valley</vt:lpstr>
      <vt:lpstr>3 – The Lily of the Valley</vt:lpstr>
      <vt:lpstr>c – The Lily of the Valley</vt:lpstr>
      <vt:lpstr>PowerPoint Presentation</vt:lpstr>
      <vt:lpstr>Father I Adore You</vt:lpstr>
      <vt:lpstr>PowerPoint Presentation</vt:lpstr>
      <vt:lpstr>PowerPoint Presentation</vt:lpstr>
      <vt:lpstr>1 – When My Love to Christ Grows Weak</vt:lpstr>
      <vt:lpstr>1 – When My Love to Christ Grows Weak</vt:lpstr>
      <vt:lpstr>2 – When My Love to Christ Grows Weak</vt:lpstr>
      <vt:lpstr>2 – When My Love to Christ Grows Weak</vt:lpstr>
      <vt:lpstr>3 – When My Love to Christ Grows Weak</vt:lpstr>
      <vt:lpstr>3 – When My Love to Christ Grows Weak</vt:lpstr>
      <vt:lpstr>4 – When My Love to Christ Grows Weak</vt:lpstr>
      <vt:lpstr>4 – When My Love to Christ Grows Weak</vt:lpstr>
      <vt:lpstr>5 – When My Love to Christ Grows Weak</vt:lpstr>
      <vt:lpstr>5 – When My Love to Christ Grows Weak</vt:lpstr>
      <vt:lpstr>PowerPoint Presentation</vt:lpstr>
      <vt:lpstr>PowerPoint Presentation</vt:lpstr>
      <vt:lpstr>1 - O Thou Fount of Every Blessing</vt:lpstr>
      <vt:lpstr>1 - O Thou Fount of Every Blessing</vt:lpstr>
      <vt:lpstr>2 - O Thou Fount of Every Blessing</vt:lpstr>
      <vt:lpstr>2 - O Thou Fount of Every Blessing</vt:lpstr>
      <vt:lpstr>O to grace how great a debtor, Daily I’m constrained to be! Let that grace now, like a fetter, Bind my wondering heart to Thee. </vt:lpstr>
      <vt:lpstr>Prone to wander, Lord, I feel it, Prone to leave the God I love; Here’s my heart; O take and seal it; Seal it for thy courts above.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Hail Jesus, You’re My King. Your life frees me to sing. I will praise You all my days. You’re perfect in all Your ways.</vt:lpstr>
      <vt:lpstr>Hail Jesus, You’re my Lord. I will obey your word. I want to see Your Kingdom come. Not my will but Yours be done.</vt:lpstr>
      <vt:lpstr>So…Glory, Glory to the Lamb! You will take me by the hand! Lead me to the Promised Land! Glory, Glory to the Lamb!</vt:lpstr>
      <vt:lpstr>Hail, Hail the Lion of Judah! How powerful You are! Hail, Hail the Lion of Judah! How wonderful You are! (x3)  HOW WONDERFUL YOU ARE!</vt:lpstr>
      <vt:lpstr>PowerPoint Presentation</vt:lpstr>
      <vt:lpstr>PowerPoint Presentation</vt:lpstr>
      <vt:lpstr>1 - Hark! The Gentle Voice</vt:lpstr>
      <vt:lpstr>1 - Hark! The Gentle Voice</vt:lpstr>
      <vt:lpstr>c - Hark! The Gentle Voice</vt:lpstr>
      <vt:lpstr>c - Hark! The Gentle Voice</vt:lpstr>
      <vt:lpstr>2 - Hark! The Gentle Voice</vt:lpstr>
      <vt:lpstr>2 - Hark! The Gentle Voice</vt:lpstr>
      <vt:lpstr>c - Hark! The Gentle Voice</vt:lpstr>
      <vt:lpstr>c - Hark! The Gentle Voice</vt:lpstr>
      <vt:lpstr>3 - Hark! The Gentle Voice</vt:lpstr>
      <vt:lpstr>3 - Hark! The Gentle Voice</vt:lpstr>
      <vt:lpstr>c - Hark! The Gentle Voice</vt:lpstr>
      <vt:lpstr>c - Hark! The Gentle Voice</vt:lpstr>
      <vt:lpstr>PowerPoint Presentation</vt:lpstr>
      <vt:lpstr>1 - Living by Faith</vt:lpstr>
      <vt:lpstr>1 - Living by Faith</vt:lpstr>
      <vt:lpstr>c - Living by Faith</vt:lpstr>
      <vt:lpstr>c - Living by Faith</vt:lpstr>
      <vt:lpstr>2 - Living by Faith</vt:lpstr>
      <vt:lpstr>2 - Living by Faith</vt:lpstr>
      <vt:lpstr>c - Living by Faith</vt:lpstr>
      <vt:lpstr>c - Living by Faith</vt:lpstr>
      <vt:lpstr>3 - Living by Faith</vt:lpstr>
      <vt:lpstr>3 - Living by Faith</vt:lpstr>
      <vt:lpstr>c - Living by Faith</vt:lpstr>
      <vt:lpstr>c - Living by Faith</vt:lpstr>
      <vt:lpstr>1 - Doxology</vt:lpstr>
      <vt:lpstr>1 - Doxology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Darrell Duncan</dc:creator>
  <cp:lastModifiedBy>Darrell Duncan</cp:lastModifiedBy>
  <cp:revision>1</cp:revision>
  <dcterms:modified xsi:type="dcterms:W3CDTF">2024-07-14T12:38:18Z</dcterms:modified>
</cp:coreProperties>
</file>