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 id="2147483777" r:id="rId2"/>
    <p:sldMasterId id="2147483778" r:id="rId3"/>
    <p:sldMasterId id="2147483779" r:id="rId4"/>
    <p:sldMasterId id="2147483780" r:id="rId5"/>
    <p:sldMasterId id="2147483781" r:id="rId6"/>
    <p:sldMasterId id="2147483782" r:id="rId7"/>
    <p:sldMasterId id="2147483783" r:id="rId8"/>
    <p:sldMasterId id="2147483784" r:id="rId9"/>
    <p:sldMasterId id="2147483785" r:id="rId10"/>
    <p:sldMasterId id="2147483786" r:id="rId11"/>
    <p:sldMasterId id="2147483787" r:id="rId12"/>
    <p:sldMasterId id="2147483788" r:id="rId13"/>
  </p:sldMasterIdLst>
  <p:notesMasterIdLst>
    <p:notesMasterId r:id="rId196"/>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4" r:id="rId152"/>
    <p:sldId id="395" r:id="rId153"/>
    <p:sldId id="396" r:id="rId154"/>
    <p:sldId id="397" r:id="rId155"/>
    <p:sldId id="398" r:id="rId156"/>
    <p:sldId id="399" r:id="rId157"/>
    <p:sldId id="400" r:id="rId158"/>
    <p:sldId id="401" r:id="rId159"/>
    <p:sldId id="402" r:id="rId160"/>
    <p:sldId id="403" r:id="rId161"/>
    <p:sldId id="404" r:id="rId162"/>
    <p:sldId id="405" r:id="rId163"/>
    <p:sldId id="406" r:id="rId164"/>
    <p:sldId id="407" r:id="rId165"/>
    <p:sldId id="408" r:id="rId166"/>
    <p:sldId id="409" r:id="rId167"/>
    <p:sldId id="410" r:id="rId168"/>
    <p:sldId id="411" r:id="rId169"/>
    <p:sldId id="412" r:id="rId170"/>
    <p:sldId id="413" r:id="rId171"/>
    <p:sldId id="414" r:id="rId172"/>
    <p:sldId id="415" r:id="rId173"/>
    <p:sldId id="416" r:id="rId174"/>
    <p:sldId id="417" r:id="rId175"/>
    <p:sldId id="418" r:id="rId176"/>
    <p:sldId id="419" r:id="rId177"/>
    <p:sldId id="420" r:id="rId178"/>
    <p:sldId id="421" r:id="rId179"/>
    <p:sldId id="422" r:id="rId180"/>
    <p:sldId id="423" r:id="rId181"/>
    <p:sldId id="424" r:id="rId182"/>
    <p:sldId id="425" r:id="rId183"/>
    <p:sldId id="426" r:id="rId184"/>
    <p:sldId id="427" r:id="rId185"/>
    <p:sldId id="428" r:id="rId186"/>
    <p:sldId id="429" r:id="rId187"/>
    <p:sldId id="430" r:id="rId188"/>
    <p:sldId id="431" r:id="rId189"/>
    <p:sldId id="432" r:id="rId190"/>
    <p:sldId id="433" r:id="rId191"/>
    <p:sldId id="434" r:id="rId192"/>
    <p:sldId id="435" r:id="rId193"/>
    <p:sldId id="436" r:id="rId194"/>
    <p:sldId id="437" r:id="rId195"/>
  </p:sldIdLst>
  <p:sldSz cx="12192000" cy="6858000"/>
  <p:notesSz cx="7010400" cy="9296400"/>
  <p:embeddedFontLst>
    <p:embeddedFont>
      <p:font typeface="Corbel" panose="020B0503020204020204" pitchFamily="34" charset="0"/>
      <p:regular r:id="rId197"/>
      <p:bold r:id="rId198"/>
      <p:italic r:id="rId199"/>
      <p:boldItalic r:id="rId200"/>
    </p:embeddedFont>
    <p:embeddedFont>
      <p:font typeface="Garamond" panose="02020404030301010803" pitchFamily="18" charset="0"/>
      <p:regular r:id="rId201"/>
      <p:bold r:id="rId202"/>
      <p:italic r:id="rId203"/>
    </p:embeddedFont>
    <p:embeddedFont>
      <p:font typeface="Libre Franklin" pitchFamily="2" charset="0"/>
      <p:regular r:id="rId204"/>
      <p:bold r:id="rId205"/>
      <p:italic r:id="rId206"/>
      <p:boldItalic r:id="rId207"/>
    </p:embeddedFont>
    <p:embeddedFont>
      <p:font typeface="Play" panose="020B0604020202020204" charset="0"/>
      <p:regular r:id="rId208"/>
      <p:bold r:id="rId209"/>
    </p:embeddedFont>
    <p:embeddedFont>
      <p:font typeface="Quintessential" panose="020B0604020202020204" charset="0"/>
      <p:regular r:id="rId210"/>
    </p:embeddedFont>
    <p:embeddedFont>
      <p:font typeface="Tahoma" panose="020B0604030504040204" pitchFamily="34" charset="0"/>
      <p:regular r:id="rId211"/>
      <p:bold r:id="rId212"/>
    </p:embeddedFont>
    <p:embeddedFont>
      <p:font typeface="Times" panose="02020603050405020304" pitchFamily="18" charset="0"/>
      <p:regular r:id="rId213"/>
      <p:bold r:id="rId214"/>
      <p:italic r:id="rId215"/>
      <p:boldItalic r:id="rId216"/>
    </p:embeddedFont>
    <p:embeddedFont>
      <p:font typeface="Trebuchet MS" panose="020B0603020202020204" pitchFamily="34" charset="0"/>
      <p:regular r:id="rId217"/>
      <p:bold r:id="rId218"/>
      <p:italic r:id="rId219"/>
      <p:boldItalic r:id="rId2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font" Target="fonts/font9.fntdata"/><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font" Target="fonts/font20.fntdata"/><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font" Target="fonts/font10.fntdata"/><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font" Target="fonts/font21.fntdata"/><Relationship Id="rId6" Type="http://schemas.openxmlformats.org/officeDocument/2006/relationships/slideMaster" Target="slideMasters/slideMaster6.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font" Target="fonts/font11.fntdata"/><Relationship Id="rId13" Type="http://schemas.openxmlformats.org/officeDocument/2006/relationships/slideMaster" Target="slideMasters/slideMaster13.xml"/><Relationship Id="rId109" Type="http://schemas.openxmlformats.org/officeDocument/2006/relationships/slide" Target="slides/slide96.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font" Target="fonts/font22.fntdata"/><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font" Target="fonts/font12.fntdata"/><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font" Target="fonts/font23.fntdata"/><Relationship Id="rId3" Type="http://schemas.openxmlformats.org/officeDocument/2006/relationships/slideMaster" Target="slideMasters/slideMaster3.xml"/><Relationship Id="rId214" Type="http://schemas.openxmlformats.org/officeDocument/2006/relationships/font" Target="fonts/font18.fntdata"/><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font" Target="fonts/font13.fntdata"/><Relationship Id="rId190" Type="http://schemas.openxmlformats.org/officeDocument/2006/relationships/slide" Target="slides/slide177.xml"/><Relationship Id="rId204" Type="http://schemas.openxmlformats.org/officeDocument/2006/relationships/font" Target="fonts/font8.fntdata"/><Relationship Id="rId220" Type="http://schemas.openxmlformats.org/officeDocument/2006/relationships/font" Target="fonts/font24.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font" Target="fonts/font14.fntdata"/><Relationship Id="rId215" Type="http://schemas.openxmlformats.org/officeDocument/2006/relationships/font" Target="fonts/font19.fntdata"/><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notesMaster" Target="notesMasters/notesMaster1.xml"/><Relationship Id="rId200" Type="http://schemas.openxmlformats.org/officeDocument/2006/relationships/font" Target="fonts/font4.fntdata"/><Relationship Id="rId16" Type="http://schemas.openxmlformats.org/officeDocument/2006/relationships/slide" Target="slides/slide3.xml"/><Relationship Id="rId221" Type="http://schemas.openxmlformats.org/officeDocument/2006/relationships/presProps" Target="presProps.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font" Target="fonts/font15.fntdata"/><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font" Target="fonts/font1.fntdata"/><Relationship Id="rId201" Type="http://schemas.openxmlformats.org/officeDocument/2006/relationships/font" Target="fonts/font5.fntdata"/><Relationship Id="rId222" Type="http://schemas.openxmlformats.org/officeDocument/2006/relationships/viewProps" Target="viewProps.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font" Target="fonts/font16.fntdata"/><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font" Target="fonts/font2.fntdata"/><Relationship Id="rId202" Type="http://schemas.openxmlformats.org/officeDocument/2006/relationships/font" Target="fonts/font6.fntdata"/><Relationship Id="rId223" Type="http://schemas.openxmlformats.org/officeDocument/2006/relationships/theme" Target="theme/theme1.xml"/><Relationship Id="rId18" Type="http://schemas.openxmlformats.org/officeDocument/2006/relationships/slide" Target="slides/slide5.xml"/><Relationship Id="rId39" Type="http://schemas.openxmlformats.org/officeDocument/2006/relationships/slide" Target="slides/slide26.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16.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font" Target="fonts/font3.fntdata"/><Relationship Id="rId203" Type="http://schemas.openxmlformats.org/officeDocument/2006/relationships/font" Target="fonts/font7.fntdata"/><Relationship Id="rId19" Type="http://schemas.openxmlformats.org/officeDocument/2006/relationships/slide" Target="slides/slide6.xml"/><Relationship Id="rId224" Type="http://schemas.openxmlformats.org/officeDocument/2006/relationships/tableStyles" Target="tableStyles.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10" name="Google Shape;81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9" name="Google Shape;89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10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75" name="Google Shape;1575;p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10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83" name="Google Shape;1583;p10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0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89" name="Google Shape;1589;p10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0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97" name="Google Shape;1597;p10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10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6" name="Google Shape;1606;p10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0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13" name="Google Shape;1613;p10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0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21" name="Google Shape;1621;p10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10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28" name="Google Shape;1628;p10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10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37" name="Google Shape;1637;p10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p10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44" name="Google Shape;1644;p10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06" name="Google Shape;906;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11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52" name="Google Shape;1652;p1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1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59" name="Google Shape;1659;p1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p1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68" name="Google Shape;1668;p1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1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75" name="Google Shape;1675;p1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83" name="Google Shape;1683;p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0" name="Google Shape;1690;p1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9" name="Google Shape;1699;p1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06" name="Google Shape;1706;p1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1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4" name="Google Shape;1714;p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1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21" name="Google Shape;1721;p1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4" name="Google Shape;91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27" name="Google Shape;1727;p1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33" name="Google Shape;1733;p1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1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41" name="Google Shape;1741;p1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50" name="Google Shape;1750;p1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1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57" name="Google Shape;1757;p1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12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64" name="Google Shape;1764;p1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1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74" name="Google Shape;1774;p1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1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84" name="Google Shape;1784;p1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p1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93" name="Google Shape;1793;p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1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99" name="Google Shape;1799;p1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1" name="Google Shape;921;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1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9" name="Google Shape;1809;p1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p1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19" name="Google Shape;1819;p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p1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29" name="Google Shape;1829;p1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1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39" name="Google Shape;1839;p1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p1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47" name="Google Shape;1847;p1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Google Shape;1853;p1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54" name="Google Shape;1854;p1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1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63" name="Google Shape;1863;p1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p1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70" name="Google Shape;1870;p1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1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77" name="Google Shape;1877;p1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p1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84" name="Google Shape;1884;p1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0" name="Google Shape;930;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1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93" name="Google Shape;1893;p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p1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00" name="Google Shape;1900;p1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p1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07" name="Google Shape;1907;p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p1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14" name="Google Shape;1914;p1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p1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23" name="Google Shape;1923;p1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p14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30" name="Google Shape;1930;p1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p1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37" name="Google Shape;1937;p1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1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44" name="Google Shape;1944;p1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p1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53" name="Google Shape;1953;p1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p14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60" name="Google Shape;1960;p1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8" name="Google Shape;938;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p15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67" name="Google Shape;1967;p1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p15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74" name="Google Shape;1974;p1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p15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84" name="Google Shape;1984;p1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8"/>
        <p:cNvGrpSpPr/>
        <p:nvPr/>
      </p:nvGrpSpPr>
      <p:grpSpPr>
        <a:xfrm>
          <a:off x="0" y="0"/>
          <a:ext cx="0" cy="0"/>
          <a:chOff x="0" y="0"/>
          <a:chExt cx="0" cy="0"/>
        </a:xfrm>
      </p:grpSpPr>
      <p:sp>
        <p:nvSpPr>
          <p:cNvPr id="1989" name="Google Shape;1989;p1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0" name="Google Shape;1990;p1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p1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8" name="Google Shape;1998;p1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p1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6" name="Google Shape;2006;p15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1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4" name="Google Shape;2014;p15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p1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2" name="Google Shape;2022;p1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p1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0" name="Google Shape;2030;p1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p1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8" name="Google Shape;2038;p1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45" name="Google Shape;94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1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46" name="Google Shape;2046;p1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p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2" name="Google Shape;2052;p1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p1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1" name="Google Shape;2061;p1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1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p1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p1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7" name="Google Shape;2077;p1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p1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p16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1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3" name="Google Shape;2093;p1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1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1" name="Google Shape;2101;p16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p1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9" name="Google Shape;2109;p16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p1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7" name="Google Shape;2117;p16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0" name="Google Shape;95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1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5" name="Google Shape;2125;p17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1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3" name="Google Shape;2133;p17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p1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1" name="Google Shape;2141;p17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p1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p1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p1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p17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p1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5" name="Google Shape;2165;p17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1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5" name="Google Shape;2175;p17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p1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5" name="Google Shape;2185;p17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p1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3" name="Google Shape;2193;p17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1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1" name="Google Shape;2201;p17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6" name="Google Shape;956;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1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9" name="Google Shape;2209;p18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p18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16" name="Google Shape;2216;p1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p18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22" name="Google Shape;2222;p1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2" name="Google Shape;962;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20" name="Google Shape;82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2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9" name="Google Shape;969;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78" name="Google Shape;97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5" name="Google Shape;985;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2" name="Google Shape;992;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2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99" name="Google Shape;999;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2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6" name="Google Shape;1006;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2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4" name="Google Shape;1014;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2" name="Google Shape;1022;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0" name="Google Shape;1030;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7" name="Google Shape;1037;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Meet at the Garden (Teen Room Downstairs) </a:t>
            </a:r>
            <a:endParaRPr/>
          </a:p>
          <a:p>
            <a:pPr marL="0" lvl="0" indent="0" algn="l" rtl="0">
              <a:spcBef>
                <a:spcPts val="0"/>
              </a:spcBef>
              <a:spcAft>
                <a:spcPts val="0"/>
              </a:spcAft>
              <a:buNone/>
            </a:pPr>
            <a:r>
              <a:rPr lang="en-US"/>
              <a:t>Wednesdays at 7p.</a:t>
            </a:r>
            <a:endParaRPr/>
          </a:p>
        </p:txBody>
      </p:sp>
      <p:sp>
        <p:nvSpPr>
          <p:cNvPr id="827" name="Google Shape;827;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5" name="Google Shape;1045;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2" name="Google Shape;1052;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8" name="Google Shape;1058;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65" name="Google Shape;1065;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3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2" name="Google Shape;1072;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79" name="Google Shape;107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5" name="Google Shape;1085;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2" name="Google Shape;1092;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3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99" name="Google Shape;1099;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7" name="Google Shape;1107;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3" name="Google Shape;83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4" name="Google Shape;1114;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1" name="Google Shape;1121;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29" name="Google Shape;1129;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7" name="Google Shape;1137;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4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5" name="Google Shape;1145;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4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55" name="Google Shape;1155;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5" name="Google Shape;1165;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73" name="Google Shape;1173;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1" name="Google Shape;1181;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4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8" name="Google Shape;1188;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0" name="Google Shape;84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5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7" name="Google Shape;1197;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5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7" name="Google Shape;1207;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5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4" name="Google Shape;1214;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5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23" name="Google Shape;1223;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5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0" name="Google Shape;1230;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5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8" name="Google Shape;1238;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45" name="Google Shape;1245;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5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4" name="Google Shape;1254;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5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1" name="Google Shape;1261;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5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9" name="Google Shape;1269;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1" name="Google Shape;851;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6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6" name="Google Shape;1276;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6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85" name="Google Shape;1285;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6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92" name="Google Shape;1292;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6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0" name="Google Shape;1300;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6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8" name="Google Shape;1308;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6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15" name="Google Shape;1315;p6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6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2" name="Google Shape;1322;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6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9" name="Google Shape;1329;p6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6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36" name="Google Shape;1336;p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6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43" name="Google Shape;1343;p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63" name="Google Shape;863;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7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0" name="Google Shape;1350;p7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p7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7" name="Google Shape;1357;p7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7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4" name="Google Shape;1364;p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7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71" name="Google Shape;1371;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7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78" name="Google Shape;1378;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7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5" name="Google Shape;1385;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7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2" name="Google Shape;1392;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7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9" name="Google Shape;1399;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7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06" name="Google Shape;1406;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7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3" name="Google Shape;1413;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5" name="Google Shape;87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8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19" name="Google Shape;1419;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8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6" name="Google Shape;1426;p8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8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35" name="Google Shape;1435;p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8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2" name="Google Shape;1442;p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8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51" name="Google Shape;1451;p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8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58" name="Google Shape;1458;p8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p8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7" name="Google Shape;1467;p8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4" name="Google Shape;1474;p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8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83" name="Google Shape;1483;p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p8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90" name="Google Shape;1490;p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5" name="Google Shape;88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9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99" name="Google Shape;1499;p9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9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06" name="Google Shape;1506;p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9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15" name="Google Shape;1515;p9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9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22" name="Google Shape;1522;p9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9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28" name="Google Shape;1528;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9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35" name="Google Shape;1535;p9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9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4" name="Google Shape;1544;p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9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51" name="Google Shape;1551;p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9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59" name="Google Shape;1559;p9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9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68" name="Google Shape;1568;p9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8"/>
        <p:cNvGrpSpPr/>
        <p:nvPr/>
      </p:nvGrpSpPr>
      <p:grpSpPr>
        <a:xfrm>
          <a:off x="0" y="0"/>
          <a:ext cx="0" cy="0"/>
          <a:chOff x="0" y="0"/>
          <a:chExt cx="0" cy="0"/>
        </a:xfrm>
      </p:grpSpPr>
      <p:sp>
        <p:nvSpPr>
          <p:cNvPr id="639" name="Google Shape;639;p11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0" name="Google Shape;640;p111"/>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1" name="Google Shape;641;p111"/>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2" name="Google Shape;642;p11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11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1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5"/>
        <p:cNvGrpSpPr/>
        <p:nvPr/>
      </p:nvGrpSpPr>
      <p:grpSpPr>
        <a:xfrm>
          <a:off x="0" y="0"/>
          <a:ext cx="0" cy="0"/>
          <a:chOff x="0" y="0"/>
          <a:chExt cx="0" cy="0"/>
        </a:xfrm>
      </p:grpSpPr>
      <p:sp>
        <p:nvSpPr>
          <p:cNvPr id="646" name="Google Shape;646;p112"/>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7" name="Google Shape;647;p112"/>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8" name="Google Shape;648;p112"/>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9" name="Google Shape;649;p112"/>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0" name="Google Shape;650;p112"/>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1" name="Google Shape;651;p11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2" name="Google Shape;652;p11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4"/>
        <p:cNvGrpSpPr/>
        <p:nvPr/>
      </p:nvGrpSpPr>
      <p:grpSpPr>
        <a:xfrm>
          <a:off x="0" y="0"/>
          <a:ext cx="0" cy="0"/>
          <a:chOff x="0" y="0"/>
          <a:chExt cx="0" cy="0"/>
        </a:xfrm>
      </p:grpSpPr>
      <p:sp>
        <p:nvSpPr>
          <p:cNvPr id="655" name="Google Shape;655;p11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6" name="Google Shape;656;p11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11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11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9"/>
        <p:cNvGrpSpPr/>
        <p:nvPr/>
      </p:nvGrpSpPr>
      <p:grpSpPr>
        <a:xfrm>
          <a:off x="0" y="0"/>
          <a:ext cx="0" cy="0"/>
          <a:chOff x="0" y="0"/>
          <a:chExt cx="0" cy="0"/>
        </a:xfrm>
      </p:grpSpPr>
      <p:sp>
        <p:nvSpPr>
          <p:cNvPr id="660" name="Google Shape;660;p114"/>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1" name="Google Shape;661;p114"/>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2" name="Google Shape;662;p114"/>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3" name="Google Shape;663;p11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11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1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6"/>
        <p:cNvGrpSpPr/>
        <p:nvPr/>
      </p:nvGrpSpPr>
      <p:grpSpPr>
        <a:xfrm>
          <a:off x="0" y="0"/>
          <a:ext cx="0" cy="0"/>
          <a:chOff x="0" y="0"/>
          <a:chExt cx="0" cy="0"/>
        </a:xfrm>
      </p:grpSpPr>
      <p:sp>
        <p:nvSpPr>
          <p:cNvPr id="667" name="Google Shape;667;p115"/>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8" name="Google Shape;668;p115"/>
          <p:cNvSpPr>
            <a:spLocks noGrp="1"/>
          </p:cNvSpPr>
          <p:nvPr>
            <p:ph type="pic" idx="2"/>
          </p:nvPr>
        </p:nvSpPr>
        <p:spPr>
          <a:xfrm>
            <a:off x="5183717" y="987426"/>
            <a:ext cx="6172200" cy="4873625"/>
          </a:xfrm>
          <a:prstGeom prst="rect">
            <a:avLst/>
          </a:prstGeom>
          <a:noFill/>
          <a:ln>
            <a:noFill/>
          </a:ln>
        </p:spPr>
      </p:sp>
      <p:sp>
        <p:nvSpPr>
          <p:cNvPr id="669" name="Google Shape;669;p115"/>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0" name="Google Shape;670;p11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1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1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3"/>
        <p:cNvGrpSpPr/>
        <p:nvPr/>
      </p:nvGrpSpPr>
      <p:grpSpPr>
        <a:xfrm>
          <a:off x="0" y="0"/>
          <a:ext cx="0" cy="0"/>
          <a:chOff x="0" y="0"/>
          <a:chExt cx="0" cy="0"/>
        </a:xfrm>
      </p:grpSpPr>
      <p:sp>
        <p:nvSpPr>
          <p:cNvPr id="674" name="Google Shape;674;p116"/>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5" name="Google Shape;675;p116"/>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6" name="Google Shape;676;p11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1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1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9"/>
        <p:cNvGrpSpPr/>
        <p:nvPr/>
      </p:nvGrpSpPr>
      <p:grpSpPr>
        <a:xfrm>
          <a:off x="0" y="0"/>
          <a:ext cx="0" cy="0"/>
          <a:chOff x="0" y="0"/>
          <a:chExt cx="0" cy="0"/>
        </a:xfrm>
      </p:grpSpPr>
      <p:sp>
        <p:nvSpPr>
          <p:cNvPr id="680" name="Google Shape;680;p117"/>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1" name="Google Shape;681;p117"/>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2" name="Google Shape;682;p11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1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1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1"/>
        <p:cNvGrpSpPr/>
        <p:nvPr/>
      </p:nvGrpSpPr>
      <p:grpSpPr>
        <a:xfrm>
          <a:off x="0" y="0"/>
          <a:ext cx="0" cy="0"/>
          <a:chOff x="0" y="0"/>
          <a:chExt cx="0" cy="0"/>
        </a:xfrm>
      </p:grpSpPr>
      <p:sp>
        <p:nvSpPr>
          <p:cNvPr id="692" name="Google Shape;692;p11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3" name="Google Shape;693;p11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dk1"/>
              </a:buClr>
              <a:buSzPts val="4267"/>
              <a:buFont typeface="Times"/>
              <a:buNone/>
              <a:defRPr/>
            </a:lvl1pPr>
            <a:lvl2pPr lvl="1" algn="ctr">
              <a:spcBef>
                <a:spcPts val="747"/>
              </a:spcBef>
              <a:spcAft>
                <a:spcPts val="0"/>
              </a:spcAft>
              <a:buClr>
                <a:schemeClr val="dk1"/>
              </a:buClr>
              <a:buSzPts val="3733"/>
              <a:buFont typeface="Times"/>
              <a:buNone/>
              <a:defRPr/>
            </a:lvl2pPr>
            <a:lvl3pPr lvl="2" algn="ctr">
              <a:spcBef>
                <a:spcPts val="640"/>
              </a:spcBef>
              <a:spcAft>
                <a:spcPts val="0"/>
              </a:spcAft>
              <a:buClr>
                <a:schemeClr val="dk1"/>
              </a:buClr>
              <a:buSzPts val="3200"/>
              <a:buFont typeface="Times"/>
              <a:buNone/>
              <a:defRPr/>
            </a:lvl3pPr>
            <a:lvl4pPr lvl="3" algn="ctr">
              <a:spcBef>
                <a:spcPts val="533"/>
              </a:spcBef>
              <a:spcAft>
                <a:spcPts val="0"/>
              </a:spcAft>
              <a:buClr>
                <a:schemeClr val="dk1"/>
              </a:buClr>
              <a:buSzPts val="2667"/>
              <a:buFont typeface="Times"/>
              <a:buNone/>
              <a:defRPr/>
            </a:lvl4pPr>
            <a:lvl5pPr lvl="4" algn="ctr">
              <a:spcBef>
                <a:spcPts val="533"/>
              </a:spcBef>
              <a:spcAft>
                <a:spcPts val="0"/>
              </a:spcAft>
              <a:buClr>
                <a:schemeClr val="dk1"/>
              </a:buClr>
              <a:buSzPts val="2667"/>
              <a:buFont typeface="Times"/>
              <a:buNone/>
              <a:defRPr/>
            </a:lvl5pPr>
            <a:lvl6pPr lvl="5" algn="ctr">
              <a:spcBef>
                <a:spcPts val="533"/>
              </a:spcBef>
              <a:spcAft>
                <a:spcPts val="0"/>
              </a:spcAft>
              <a:buClr>
                <a:schemeClr val="dk1"/>
              </a:buClr>
              <a:buSzPts val="2667"/>
              <a:buFont typeface="Times"/>
              <a:buNone/>
              <a:defRPr/>
            </a:lvl6pPr>
            <a:lvl7pPr lvl="6" algn="ctr">
              <a:spcBef>
                <a:spcPts val="533"/>
              </a:spcBef>
              <a:spcAft>
                <a:spcPts val="0"/>
              </a:spcAft>
              <a:buClr>
                <a:schemeClr val="dk1"/>
              </a:buClr>
              <a:buSzPts val="2667"/>
              <a:buFont typeface="Times"/>
              <a:buNone/>
              <a:defRPr/>
            </a:lvl7pPr>
            <a:lvl8pPr lvl="7" algn="ctr">
              <a:spcBef>
                <a:spcPts val="533"/>
              </a:spcBef>
              <a:spcAft>
                <a:spcPts val="0"/>
              </a:spcAft>
              <a:buClr>
                <a:schemeClr val="dk1"/>
              </a:buClr>
              <a:buSzPts val="2667"/>
              <a:buFont typeface="Times"/>
              <a:buNone/>
              <a:defRPr/>
            </a:lvl8pPr>
            <a:lvl9pPr lvl="8" algn="ctr">
              <a:spcBef>
                <a:spcPts val="533"/>
              </a:spcBef>
              <a:spcAft>
                <a:spcPts val="0"/>
              </a:spcAft>
              <a:buClr>
                <a:schemeClr val="dk1"/>
              </a:buClr>
              <a:buSzPts val="2667"/>
              <a:buFont typeface="Times"/>
              <a:buNone/>
              <a:defRPr/>
            </a:lvl9pPr>
          </a:lstStyle>
          <a:p>
            <a:endParaRPr/>
          </a:p>
        </p:txBody>
      </p:sp>
      <p:sp>
        <p:nvSpPr>
          <p:cNvPr id="694" name="Google Shape;694;p11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11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11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7"/>
        <p:cNvGrpSpPr/>
        <p:nvPr/>
      </p:nvGrpSpPr>
      <p:grpSpPr>
        <a:xfrm>
          <a:off x="0" y="0"/>
          <a:ext cx="0" cy="0"/>
          <a:chOff x="0" y="0"/>
          <a:chExt cx="0" cy="0"/>
        </a:xfrm>
      </p:grpSpPr>
      <p:sp>
        <p:nvSpPr>
          <p:cNvPr id="698" name="Google Shape;698;p12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9" name="Google Shape;699;p12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2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1"/>
        <p:cNvGrpSpPr/>
        <p:nvPr/>
      </p:nvGrpSpPr>
      <p:grpSpPr>
        <a:xfrm>
          <a:off x="0" y="0"/>
          <a:ext cx="0" cy="0"/>
          <a:chOff x="0" y="0"/>
          <a:chExt cx="0" cy="0"/>
        </a:xfrm>
      </p:grpSpPr>
      <p:sp>
        <p:nvSpPr>
          <p:cNvPr id="702" name="Google Shape;702;p121"/>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3" name="Google Shape;703;p121"/>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4" name="Google Shape;704;p12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5" name="Google Shape;705;p12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2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7"/>
        <p:cNvGrpSpPr/>
        <p:nvPr/>
      </p:nvGrpSpPr>
      <p:grpSpPr>
        <a:xfrm>
          <a:off x="0" y="0"/>
          <a:ext cx="0" cy="0"/>
          <a:chOff x="0" y="0"/>
          <a:chExt cx="0" cy="0"/>
        </a:xfrm>
      </p:grpSpPr>
      <p:sp>
        <p:nvSpPr>
          <p:cNvPr id="708" name="Google Shape;708;p12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9" name="Google Shape;709;p12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533"/>
              </a:spcBef>
              <a:spcAft>
                <a:spcPts val="0"/>
              </a:spcAft>
              <a:buClr>
                <a:schemeClr val="dk1"/>
              </a:buClr>
              <a:buSzPts val="2667"/>
              <a:buFont typeface="Times"/>
              <a:buNone/>
              <a:defRPr sz="2667"/>
            </a:lvl1pPr>
            <a:lvl2pPr marL="914400" lvl="1" indent="-228600" algn="l">
              <a:spcBef>
                <a:spcPts val="480"/>
              </a:spcBef>
              <a:spcAft>
                <a:spcPts val="0"/>
              </a:spcAft>
              <a:buClr>
                <a:schemeClr val="dk1"/>
              </a:buClr>
              <a:buSzPts val="2400"/>
              <a:buFont typeface="Times"/>
              <a:buNone/>
              <a:defRPr sz="2400"/>
            </a:lvl2pPr>
            <a:lvl3pPr marL="1371600" lvl="2" indent="-228600" algn="l">
              <a:spcBef>
                <a:spcPts val="427"/>
              </a:spcBef>
              <a:spcAft>
                <a:spcPts val="0"/>
              </a:spcAft>
              <a:buClr>
                <a:schemeClr val="dk1"/>
              </a:buClr>
              <a:buSzPts val="2133"/>
              <a:buFont typeface="Times"/>
              <a:buNone/>
              <a:defRPr sz="2133"/>
            </a:lvl3pPr>
            <a:lvl4pPr marL="1828800" lvl="3" indent="-228600" algn="l">
              <a:spcBef>
                <a:spcPts val="373"/>
              </a:spcBef>
              <a:spcAft>
                <a:spcPts val="0"/>
              </a:spcAft>
              <a:buClr>
                <a:schemeClr val="dk1"/>
              </a:buClr>
              <a:buSzPts val="1867"/>
              <a:buFont typeface="Times"/>
              <a:buNone/>
              <a:defRPr sz="1867"/>
            </a:lvl4pPr>
            <a:lvl5pPr marL="2286000" lvl="4" indent="-228600" algn="l">
              <a:spcBef>
                <a:spcPts val="373"/>
              </a:spcBef>
              <a:spcAft>
                <a:spcPts val="0"/>
              </a:spcAft>
              <a:buClr>
                <a:schemeClr val="dk1"/>
              </a:buClr>
              <a:buSzPts val="1867"/>
              <a:buFont typeface="Times"/>
              <a:buNone/>
              <a:defRPr sz="1867"/>
            </a:lvl5pPr>
            <a:lvl6pPr marL="2743200" lvl="5" indent="-228600" algn="l">
              <a:spcBef>
                <a:spcPts val="373"/>
              </a:spcBef>
              <a:spcAft>
                <a:spcPts val="0"/>
              </a:spcAft>
              <a:buClr>
                <a:schemeClr val="dk1"/>
              </a:buClr>
              <a:buSzPts val="1867"/>
              <a:buFont typeface="Times"/>
              <a:buNone/>
              <a:defRPr sz="1867"/>
            </a:lvl6pPr>
            <a:lvl7pPr marL="3200400" lvl="6" indent="-228600" algn="l">
              <a:spcBef>
                <a:spcPts val="373"/>
              </a:spcBef>
              <a:spcAft>
                <a:spcPts val="0"/>
              </a:spcAft>
              <a:buClr>
                <a:schemeClr val="dk1"/>
              </a:buClr>
              <a:buSzPts val="1867"/>
              <a:buFont typeface="Times"/>
              <a:buNone/>
              <a:defRPr sz="1867"/>
            </a:lvl7pPr>
            <a:lvl8pPr marL="3657600" lvl="7" indent="-228600" algn="l">
              <a:spcBef>
                <a:spcPts val="373"/>
              </a:spcBef>
              <a:spcAft>
                <a:spcPts val="0"/>
              </a:spcAft>
              <a:buClr>
                <a:schemeClr val="dk1"/>
              </a:buClr>
              <a:buSzPts val="1867"/>
              <a:buFont typeface="Times"/>
              <a:buNone/>
              <a:defRPr sz="1867"/>
            </a:lvl8pPr>
            <a:lvl9pPr marL="4114800" lvl="8" indent="-228600" algn="l">
              <a:spcBef>
                <a:spcPts val="373"/>
              </a:spcBef>
              <a:spcAft>
                <a:spcPts val="0"/>
              </a:spcAft>
              <a:buClr>
                <a:schemeClr val="dk1"/>
              </a:buClr>
              <a:buSzPts val="1867"/>
              <a:buFont typeface="Times"/>
              <a:buNone/>
              <a:defRPr sz="1867"/>
            </a:lvl9pPr>
          </a:lstStyle>
          <a:p>
            <a:endParaRPr/>
          </a:p>
        </p:txBody>
      </p:sp>
      <p:sp>
        <p:nvSpPr>
          <p:cNvPr id="710" name="Google Shape;710;p12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12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12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3"/>
        <p:cNvGrpSpPr/>
        <p:nvPr/>
      </p:nvGrpSpPr>
      <p:grpSpPr>
        <a:xfrm>
          <a:off x="0" y="0"/>
          <a:ext cx="0" cy="0"/>
          <a:chOff x="0" y="0"/>
          <a:chExt cx="0" cy="0"/>
        </a:xfrm>
      </p:grpSpPr>
      <p:sp>
        <p:nvSpPr>
          <p:cNvPr id="714" name="Google Shape;714;p123"/>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5" name="Google Shape;715;p123"/>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716" name="Google Shape;716;p123"/>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717" name="Google Shape;717;p12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8" name="Google Shape;718;p12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2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0"/>
        <p:cNvGrpSpPr/>
        <p:nvPr/>
      </p:nvGrpSpPr>
      <p:grpSpPr>
        <a:xfrm>
          <a:off x="0" y="0"/>
          <a:ext cx="0" cy="0"/>
          <a:chOff x="0" y="0"/>
          <a:chExt cx="0" cy="0"/>
        </a:xfrm>
      </p:grpSpPr>
      <p:sp>
        <p:nvSpPr>
          <p:cNvPr id="721" name="Google Shape;721;p12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2" name="Google Shape;722;p124"/>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723" name="Google Shape;723;p12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724" name="Google Shape;724;p124"/>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725" name="Google Shape;725;p124"/>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726" name="Google Shape;726;p12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2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2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9"/>
        <p:cNvGrpSpPr/>
        <p:nvPr/>
      </p:nvGrpSpPr>
      <p:grpSpPr>
        <a:xfrm>
          <a:off x="0" y="0"/>
          <a:ext cx="0" cy="0"/>
          <a:chOff x="0" y="0"/>
          <a:chExt cx="0" cy="0"/>
        </a:xfrm>
      </p:grpSpPr>
      <p:sp>
        <p:nvSpPr>
          <p:cNvPr id="730" name="Google Shape;730;p125"/>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1" name="Google Shape;731;p12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2" name="Google Shape;732;p12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2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4"/>
        <p:cNvGrpSpPr/>
        <p:nvPr/>
      </p:nvGrpSpPr>
      <p:grpSpPr>
        <a:xfrm>
          <a:off x="0" y="0"/>
          <a:ext cx="0" cy="0"/>
          <a:chOff x="0" y="0"/>
          <a:chExt cx="0" cy="0"/>
        </a:xfrm>
      </p:grpSpPr>
      <p:sp>
        <p:nvSpPr>
          <p:cNvPr id="735" name="Google Shape;735;p126"/>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6" name="Google Shape;736;p126"/>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99554" algn="l">
              <a:spcBef>
                <a:spcPts val="853"/>
              </a:spcBef>
              <a:spcAft>
                <a:spcPts val="0"/>
              </a:spcAft>
              <a:buClr>
                <a:schemeClr val="dk1"/>
              </a:buClr>
              <a:buSzPts val="4267"/>
              <a:buFont typeface="Times"/>
              <a:buChar char="•"/>
              <a:defRPr sz="4267"/>
            </a:lvl1pPr>
            <a:lvl2pPr marL="914400" lvl="1" indent="-465645" algn="l">
              <a:spcBef>
                <a:spcPts val="747"/>
              </a:spcBef>
              <a:spcAft>
                <a:spcPts val="0"/>
              </a:spcAft>
              <a:buClr>
                <a:schemeClr val="dk1"/>
              </a:buClr>
              <a:buSzPts val="3733"/>
              <a:buFont typeface="Times"/>
              <a:buChar char="–"/>
              <a:defRPr sz="3733"/>
            </a:lvl2pPr>
            <a:lvl3pPr marL="1371600" lvl="2" indent="-431800" algn="l">
              <a:spcBef>
                <a:spcPts val="640"/>
              </a:spcBef>
              <a:spcAft>
                <a:spcPts val="0"/>
              </a:spcAft>
              <a:buClr>
                <a:schemeClr val="dk1"/>
              </a:buClr>
              <a:buSzPts val="3200"/>
              <a:buFont typeface="Times"/>
              <a:buChar char="•"/>
              <a:defRPr sz="3200"/>
            </a:lvl3pPr>
            <a:lvl4pPr marL="1828800" lvl="3" indent="-397954" algn="l">
              <a:spcBef>
                <a:spcPts val="533"/>
              </a:spcBef>
              <a:spcAft>
                <a:spcPts val="0"/>
              </a:spcAft>
              <a:buClr>
                <a:schemeClr val="dk1"/>
              </a:buClr>
              <a:buSzPts val="2667"/>
              <a:buFont typeface="Times"/>
              <a:buChar char="–"/>
              <a:defRPr sz="2667"/>
            </a:lvl4pPr>
            <a:lvl5pPr marL="2286000" lvl="4" indent="-397954" algn="l">
              <a:spcBef>
                <a:spcPts val="533"/>
              </a:spcBef>
              <a:spcAft>
                <a:spcPts val="0"/>
              </a:spcAft>
              <a:buClr>
                <a:schemeClr val="dk1"/>
              </a:buClr>
              <a:buSzPts val="2667"/>
              <a:buFont typeface="Times"/>
              <a:buChar char="»"/>
              <a:defRPr sz="2667"/>
            </a:lvl5pPr>
            <a:lvl6pPr marL="2743200" lvl="5" indent="-397954" algn="l">
              <a:spcBef>
                <a:spcPts val="533"/>
              </a:spcBef>
              <a:spcAft>
                <a:spcPts val="0"/>
              </a:spcAft>
              <a:buClr>
                <a:schemeClr val="dk1"/>
              </a:buClr>
              <a:buSzPts val="2667"/>
              <a:buFont typeface="Times"/>
              <a:buChar char="»"/>
              <a:defRPr sz="2667"/>
            </a:lvl6pPr>
            <a:lvl7pPr marL="3200400" lvl="6" indent="-397954" algn="l">
              <a:spcBef>
                <a:spcPts val="533"/>
              </a:spcBef>
              <a:spcAft>
                <a:spcPts val="0"/>
              </a:spcAft>
              <a:buClr>
                <a:schemeClr val="dk1"/>
              </a:buClr>
              <a:buSzPts val="2667"/>
              <a:buFont typeface="Times"/>
              <a:buChar char="»"/>
              <a:defRPr sz="2667"/>
            </a:lvl7pPr>
            <a:lvl8pPr marL="3657600" lvl="7" indent="-397954" algn="l">
              <a:spcBef>
                <a:spcPts val="533"/>
              </a:spcBef>
              <a:spcAft>
                <a:spcPts val="0"/>
              </a:spcAft>
              <a:buClr>
                <a:schemeClr val="dk1"/>
              </a:buClr>
              <a:buSzPts val="2667"/>
              <a:buFont typeface="Times"/>
              <a:buChar char="»"/>
              <a:defRPr sz="2667"/>
            </a:lvl8pPr>
            <a:lvl9pPr marL="4114800" lvl="8" indent="-397954" algn="l">
              <a:spcBef>
                <a:spcPts val="533"/>
              </a:spcBef>
              <a:spcAft>
                <a:spcPts val="0"/>
              </a:spcAft>
              <a:buClr>
                <a:schemeClr val="dk1"/>
              </a:buClr>
              <a:buSzPts val="2667"/>
              <a:buFont typeface="Times"/>
              <a:buChar char="»"/>
              <a:defRPr sz="2667"/>
            </a:lvl9pPr>
          </a:lstStyle>
          <a:p>
            <a:endParaRPr/>
          </a:p>
        </p:txBody>
      </p:sp>
      <p:sp>
        <p:nvSpPr>
          <p:cNvPr id="737" name="Google Shape;737;p126"/>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738" name="Google Shape;738;p12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9" name="Google Shape;739;p12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2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1"/>
        <p:cNvGrpSpPr/>
        <p:nvPr/>
      </p:nvGrpSpPr>
      <p:grpSpPr>
        <a:xfrm>
          <a:off x="0" y="0"/>
          <a:ext cx="0" cy="0"/>
          <a:chOff x="0" y="0"/>
          <a:chExt cx="0" cy="0"/>
        </a:xfrm>
      </p:grpSpPr>
      <p:sp>
        <p:nvSpPr>
          <p:cNvPr id="742" name="Google Shape;742;p127"/>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3" name="Google Shape;743;p127"/>
          <p:cNvSpPr>
            <a:spLocks noGrp="1"/>
          </p:cNvSpPr>
          <p:nvPr>
            <p:ph type="pic" idx="2"/>
          </p:nvPr>
        </p:nvSpPr>
        <p:spPr>
          <a:xfrm>
            <a:off x="2389717" y="612775"/>
            <a:ext cx="7315200" cy="4114800"/>
          </a:xfrm>
          <a:prstGeom prst="rect">
            <a:avLst/>
          </a:prstGeom>
          <a:noFill/>
          <a:ln>
            <a:noFill/>
          </a:ln>
        </p:spPr>
      </p:sp>
      <p:sp>
        <p:nvSpPr>
          <p:cNvPr id="744" name="Google Shape;744;p127"/>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745" name="Google Shape;745;p12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6" name="Google Shape;746;p12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7" name="Google Shape;747;p12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8"/>
        <p:cNvGrpSpPr/>
        <p:nvPr/>
      </p:nvGrpSpPr>
      <p:grpSpPr>
        <a:xfrm>
          <a:off x="0" y="0"/>
          <a:ext cx="0" cy="0"/>
          <a:chOff x="0" y="0"/>
          <a:chExt cx="0" cy="0"/>
        </a:xfrm>
      </p:grpSpPr>
      <p:sp>
        <p:nvSpPr>
          <p:cNvPr id="749" name="Google Shape;749;p12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0" name="Google Shape;750;p128"/>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1" name="Google Shape;751;p12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12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12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4"/>
        <p:cNvGrpSpPr/>
        <p:nvPr/>
      </p:nvGrpSpPr>
      <p:grpSpPr>
        <a:xfrm>
          <a:off x="0" y="0"/>
          <a:ext cx="0" cy="0"/>
          <a:chOff x="0" y="0"/>
          <a:chExt cx="0" cy="0"/>
        </a:xfrm>
      </p:grpSpPr>
      <p:sp>
        <p:nvSpPr>
          <p:cNvPr id="755" name="Google Shape;755;p129"/>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6" name="Google Shape;756;p129"/>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7" name="Google Shape;757;p12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12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p12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764"/>
        <p:cNvGrpSpPr/>
        <p:nvPr/>
      </p:nvGrpSpPr>
      <p:grpSpPr>
        <a:xfrm>
          <a:off x="0" y="0"/>
          <a:ext cx="0" cy="0"/>
          <a:chOff x="0" y="0"/>
          <a:chExt cx="0" cy="0"/>
        </a:xfrm>
      </p:grpSpPr>
      <p:sp>
        <p:nvSpPr>
          <p:cNvPr id="765" name="Google Shape;765;p131"/>
          <p:cNvSpPr txBox="1">
            <a:spLocks noGrp="1"/>
          </p:cNvSpPr>
          <p:nvPr>
            <p:ph type="title"/>
          </p:nvPr>
        </p:nvSpPr>
        <p:spPr>
          <a:xfrm>
            <a:off x="609600" y="274639"/>
            <a:ext cx="109728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66" name="Google Shape;766;p131"/>
          <p:cNvSpPr txBox="1">
            <a:spLocks noGrp="1"/>
          </p:cNvSpPr>
          <p:nvPr>
            <p:ph type="body" idx="1"/>
          </p:nvPr>
        </p:nvSpPr>
        <p:spPr>
          <a:xfrm>
            <a:off x="609600" y="1600201"/>
            <a:ext cx="109728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67" name="Google Shape;767;p131"/>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8"/>
        <p:cNvGrpSpPr/>
        <p:nvPr/>
      </p:nvGrpSpPr>
      <p:grpSpPr>
        <a:xfrm>
          <a:off x="0" y="0"/>
          <a:ext cx="0" cy="0"/>
          <a:chOff x="0" y="0"/>
          <a:chExt cx="0" cy="0"/>
        </a:xfrm>
      </p:grpSpPr>
      <p:sp>
        <p:nvSpPr>
          <p:cNvPr id="769" name="Google Shape;769;p132"/>
          <p:cNvSpPr txBox="1">
            <a:spLocks noGrp="1"/>
          </p:cNvSpPr>
          <p:nvPr>
            <p:ph type="title"/>
          </p:nvPr>
        </p:nvSpPr>
        <p:spPr>
          <a:xfrm>
            <a:off x="914400" y="2130426"/>
            <a:ext cx="10363200" cy="1470025"/>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70" name="Google Shape;770;p132"/>
          <p:cNvSpPr txBox="1">
            <a:spLocks noGrp="1"/>
          </p:cNvSpPr>
          <p:nvPr>
            <p:ph type="body" idx="1"/>
          </p:nvPr>
        </p:nvSpPr>
        <p:spPr>
          <a:xfrm>
            <a:off x="1828800" y="3886200"/>
            <a:ext cx="8534400" cy="17526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888888"/>
              </a:buClr>
              <a:buSzPts val="3200"/>
              <a:buFont typeface="Calibri"/>
              <a:buNone/>
              <a:defRPr>
                <a:solidFill>
                  <a:srgbClr val="888888"/>
                </a:solidFill>
              </a:defRPr>
            </a:lvl1pPr>
            <a:lvl2pPr marL="914400" lvl="1" indent="-228600" algn="ctr">
              <a:lnSpc>
                <a:spcPct val="100000"/>
              </a:lnSpc>
              <a:spcBef>
                <a:spcPts val="700"/>
              </a:spcBef>
              <a:spcAft>
                <a:spcPts val="0"/>
              </a:spcAft>
              <a:buClr>
                <a:srgbClr val="888888"/>
              </a:buClr>
              <a:buSzPts val="3200"/>
              <a:buFont typeface="Calibri"/>
              <a:buNone/>
              <a:defRPr>
                <a:solidFill>
                  <a:srgbClr val="888888"/>
                </a:solidFill>
              </a:defRPr>
            </a:lvl2pPr>
            <a:lvl3pPr marL="1371600" lvl="2" indent="-228600" algn="ctr">
              <a:lnSpc>
                <a:spcPct val="100000"/>
              </a:lnSpc>
              <a:spcBef>
                <a:spcPts val="700"/>
              </a:spcBef>
              <a:spcAft>
                <a:spcPts val="0"/>
              </a:spcAft>
              <a:buClr>
                <a:srgbClr val="888888"/>
              </a:buClr>
              <a:buSzPts val="3200"/>
              <a:buFont typeface="Calibri"/>
              <a:buNone/>
              <a:defRPr>
                <a:solidFill>
                  <a:srgbClr val="888888"/>
                </a:solidFill>
              </a:defRPr>
            </a:lvl3pPr>
            <a:lvl4pPr marL="1828800" lvl="3" indent="-228600" algn="ctr">
              <a:lnSpc>
                <a:spcPct val="100000"/>
              </a:lnSpc>
              <a:spcBef>
                <a:spcPts val="700"/>
              </a:spcBef>
              <a:spcAft>
                <a:spcPts val="0"/>
              </a:spcAft>
              <a:buClr>
                <a:srgbClr val="888888"/>
              </a:buClr>
              <a:buSzPts val="3200"/>
              <a:buFont typeface="Calibri"/>
              <a:buNone/>
              <a:defRPr>
                <a:solidFill>
                  <a:srgbClr val="888888"/>
                </a:solidFill>
              </a:defRPr>
            </a:lvl4pPr>
            <a:lvl5pPr marL="2286000" lvl="4" indent="-228600" algn="ctr">
              <a:lnSpc>
                <a:spcPct val="100000"/>
              </a:lnSpc>
              <a:spcBef>
                <a:spcPts val="700"/>
              </a:spcBef>
              <a:spcAft>
                <a:spcPts val="0"/>
              </a:spcAft>
              <a:buClr>
                <a:srgbClr val="888888"/>
              </a:buClr>
              <a:buSzPts val="3200"/>
              <a:buFont typeface="Calibri"/>
              <a:buNone/>
              <a:defRPr>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71" name="Google Shape;771;p132"/>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72"/>
        <p:cNvGrpSpPr/>
        <p:nvPr/>
      </p:nvGrpSpPr>
      <p:grpSpPr>
        <a:xfrm>
          <a:off x="0" y="0"/>
          <a:ext cx="0" cy="0"/>
          <a:chOff x="0" y="0"/>
          <a:chExt cx="0" cy="0"/>
        </a:xfrm>
      </p:grpSpPr>
      <p:sp>
        <p:nvSpPr>
          <p:cNvPr id="773" name="Google Shape;773;p133"/>
          <p:cNvSpPr txBox="1">
            <a:spLocks noGrp="1"/>
          </p:cNvSpPr>
          <p:nvPr>
            <p:ph type="title"/>
          </p:nvPr>
        </p:nvSpPr>
        <p:spPr>
          <a:xfrm>
            <a:off x="963084" y="4406901"/>
            <a:ext cx="10363201" cy="136207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alibri"/>
              <a:buNone/>
              <a:defRPr sz="4000"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74" name="Google Shape;774;p133"/>
          <p:cNvSpPr txBox="1">
            <a:spLocks noGrp="1"/>
          </p:cNvSpPr>
          <p:nvPr>
            <p:ph type="body" idx="1"/>
          </p:nvPr>
        </p:nvSpPr>
        <p:spPr>
          <a:xfrm>
            <a:off x="963084" y="2906713"/>
            <a:ext cx="103632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alibri"/>
              <a:buNone/>
              <a:defRPr sz="2000">
                <a:solidFill>
                  <a:srgbClr val="888888"/>
                </a:solidFill>
              </a:defRPr>
            </a:lvl1pPr>
            <a:lvl2pPr marL="914400" lvl="1" indent="-228600" algn="l">
              <a:lnSpc>
                <a:spcPct val="100000"/>
              </a:lnSpc>
              <a:spcBef>
                <a:spcPts val="400"/>
              </a:spcBef>
              <a:spcAft>
                <a:spcPts val="0"/>
              </a:spcAft>
              <a:buClr>
                <a:srgbClr val="888888"/>
              </a:buClr>
              <a:buSzPts val="2000"/>
              <a:buFont typeface="Calibri"/>
              <a:buNone/>
              <a:defRPr sz="2000">
                <a:solidFill>
                  <a:srgbClr val="888888"/>
                </a:solidFill>
              </a:defRPr>
            </a:lvl2pPr>
            <a:lvl3pPr marL="1371600" lvl="2" indent="-228600" algn="l">
              <a:lnSpc>
                <a:spcPct val="100000"/>
              </a:lnSpc>
              <a:spcBef>
                <a:spcPts val="400"/>
              </a:spcBef>
              <a:spcAft>
                <a:spcPts val="0"/>
              </a:spcAft>
              <a:buClr>
                <a:srgbClr val="888888"/>
              </a:buClr>
              <a:buSzPts val="2000"/>
              <a:buFont typeface="Calibri"/>
              <a:buNone/>
              <a:defRPr sz="2000">
                <a:solidFill>
                  <a:srgbClr val="888888"/>
                </a:solidFill>
              </a:defRPr>
            </a:lvl3pPr>
            <a:lvl4pPr marL="1828800" lvl="3" indent="-228600" algn="l">
              <a:lnSpc>
                <a:spcPct val="100000"/>
              </a:lnSpc>
              <a:spcBef>
                <a:spcPts val="400"/>
              </a:spcBef>
              <a:spcAft>
                <a:spcPts val="0"/>
              </a:spcAft>
              <a:buClr>
                <a:srgbClr val="888888"/>
              </a:buClr>
              <a:buSzPts val="2000"/>
              <a:buFont typeface="Calibri"/>
              <a:buNone/>
              <a:defRPr sz="2000">
                <a:solidFill>
                  <a:srgbClr val="888888"/>
                </a:solidFill>
              </a:defRPr>
            </a:lvl4pPr>
            <a:lvl5pPr marL="2286000" lvl="4" indent="-228600" algn="l">
              <a:lnSpc>
                <a:spcPct val="100000"/>
              </a:lnSpc>
              <a:spcBef>
                <a:spcPts val="400"/>
              </a:spcBef>
              <a:spcAft>
                <a:spcPts val="0"/>
              </a:spcAft>
              <a:buClr>
                <a:srgbClr val="888888"/>
              </a:buClr>
              <a:buSzPts val="2000"/>
              <a:buFont typeface="Calibri"/>
              <a:buNone/>
              <a:defRPr sz="2000">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75" name="Google Shape;775;p133"/>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76"/>
        <p:cNvGrpSpPr/>
        <p:nvPr/>
      </p:nvGrpSpPr>
      <p:grpSpPr>
        <a:xfrm>
          <a:off x="0" y="0"/>
          <a:ext cx="0" cy="0"/>
          <a:chOff x="0" y="0"/>
          <a:chExt cx="0" cy="0"/>
        </a:xfrm>
      </p:grpSpPr>
      <p:sp>
        <p:nvSpPr>
          <p:cNvPr id="777" name="Google Shape;777;p134"/>
          <p:cNvSpPr txBox="1">
            <a:spLocks noGrp="1"/>
          </p:cNvSpPr>
          <p:nvPr>
            <p:ph type="title"/>
          </p:nvPr>
        </p:nvSpPr>
        <p:spPr>
          <a:xfrm>
            <a:off x="609600" y="274639"/>
            <a:ext cx="109728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78" name="Google Shape;778;p134"/>
          <p:cNvSpPr txBox="1">
            <a:spLocks noGrp="1"/>
          </p:cNvSpPr>
          <p:nvPr>
            <p:ph type="body" idx="1"/>
          </p:nvPr>
        </p:nvSpPr>
        <p:spPr>
          <a:xfrm>
            <a:off x="609600" y="1600201"/>
            <a:ext cx="53848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vl1pPr>
            <a:lvl2pPr marL="914400" lvl="1" indent="-406400" algn="l">
              <a:lnSpc>
                <a:spcPct val="100000"/>
              </a:lnSpc>
              <a:spcBef>
                <a:spcPts val="600"/>
              </a:spcBef>
              <a:spcAft>
                <a:spcPts val="0"/>
              </a:spcAft>
              <a:buClr>
                <a:srgbClr val="000000"/>
              </a:buClr>
              <a:buSzPts val="2800"/>
              <a:buChar char="–"/>
              <a:defRPr sz="2800"/>
            </a:lvl2pPr>
            <a:lvl3pPr marL="1371600" lvl="2" indent="-406400" algn="l">
              <a:lnSpc>
                <a:spcPct val="100000"/>
              </a:lnSpc>
              <a:spcBef>
                <a:spcPts val="600"/>
              </a:spcBef>
              <a:spcAft>
                <a:spcPts val="0"/>
              </a:spcAft>
              <a:buClr>
                <a:srgbClr val="000000"/>
              </a:buClr>
              <a:buSzPts val="2800"/>
              <a:buChar char="•"/>
              <a:defRPr sz="2800"/>
            </a:lvl3pPr>
            <a:lvl4pPr marL="1828800" lvl="3" indent="-406400" algn="l">
              <a:lnSpc>
                <a:spcPct val="100000"/>
              </a:lnSpc>
              <a:spcBef>
                <a:spcPts val="600"/>
              </a:spcBef>
              <a:spcAft>
                <a:spcPts val="0"/>
              </a:spcAft>
              <a:buClr>
                <a:srgbClr val="000000"/>
              </a:buClr>
              <a:buSzPts val="2800"/>
              <a:buChar char="–"/>
              <a:defRPr sz="2800"/>
            </a:lvl4pPr>
            <a:lvl5pPr marL="2286000" lvl="4" indent="-406400" algn="l">
              <a:lnSpc>
                <a:spcPct val="100000"/>
              </a:lnSpc>
              <a:spcBef>
                <a:spcPts val="6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79" name="Google Shape;779;p134"/>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0"/>
        <p:cNvGrpSpPr/>
        <p:nvPr/>
      </p:nvGrpSpPr>
      <p:grpSpPr>
        <a:xfrm>
          <a:off x="0" y="0"/>
          <a:ext cx="0" cy="0"/>
          <a:chOff x="0" y="0"/>
          <a:chExt cx="0" cy="0"/>
        </a:xfrm>
      </p:grpSpPr>
      <p:sp>
        <p:nvSpPr>
          <p:cNvPr id="781" name="Google Shape;781;p135"/>
          <p:cNvSpPr txBox="1">
            <a:spLocks noGrp="1"/>
          </p:cNvSpPr>
          <p:nvPr>
            <p:ph type="title"/>
          </p:nvPr>
        </p:nvSpPr>
        <p:spPr>
          <a:xfrm>
            <a:off x="609600" y="274639"/>
            <a:ext cx="109728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82" name="Google Shape;782;p135"/>
          <p:cNvSpPr txBox="1">
            <a:spLocks noGrp="1"/>
          </p:cNvSpPr>
          <p:nvPr>
            <p:ph type="body" idx="1"/>
          </p:nvPr>
        </p:nvSpPr>
        <p:spPr>
          <a:xfrm>
            <a:off x="609600" y="1535112"/>
            <a:ext cx="5386917"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Calibri"/>
              <a:buNone/>
              <a:defRPr sz="2400" b="1"/>
            </a:lvl1pPr>
            <a:lvl2pPr marL="914400" lvl="1" indent="-228600" algn="l">
              <a:lnSpc>
                <a:spcPct val="100000"/>
              </a:lnSpc>
              <a:spcBef>
                <a:spcPts val="500"/>
              </a:spcBef>
              <a:spcAft>
                <a:spcPts val="0"/>
              </a:spcAft>
              <a:buClr>
                <a:srgbClr val="000000"/>
              </a:buClr>
              <a:buSzPts val="2400"/>
              <a:buFont typeface="Calibri"/>
              <a:buNone/>
              <a:defRPr sz="2400" b="1"/>
            </a:lvl2pPr>
            <a:lvl3pPr marL="1371600" lvl="2" indent="-228600" algn="l">
              <a:lnSpc>
                <a:spcPct val="100000"/>
              </a:lnSpc>
              <a:spcBef>
                <a:spcPts val="500"/>
              </a:spcBef>
              <a:spcAft>
                <a:spcPts val="0"/>
              </a:spcAft>
              <a:buClr>
                <a:srgbClr val="000000"/>
              </a:buClr>
              <a:buSzPts val="2400"/>
              <a:buFont typeface="Calibri"/>
              <a:buNone/>
              <a:defRPr sz="2400" b="1"/>
            </a:lvl3pPr>
            <a:lvl4pPr marL="1828800" lvl="3" indent="-228600" algn="l">
              <a:lnSpc>
                <a:spcPct val="100000"/>
              </a:lnSpc>
              <a:spcBef>
                <a:spcPts val="500"/>
              </a:spcBef>
              <a:spcAft>
                <a:spcPts val="0"/>
              </a:spcAft>
              <a:buClr>
                <a:srgbClr val="000000"/>
              </a:buClr>
              <a:buSzPts val="2400"/>
              <a:buFont typeface="Calibri"/>
              <a:buNone/>
              <a:defRPr sz="2400" b="1"/>
            </a:lvl4pPr>
            <a:lvl5pPr marL="2286000" lvl="4" indent="-228600" algn="l">
              <a:lnSpc>
                <a:spcPct val="100000"/>
              </a:lnSpc>
              <a:spcBef>
                <a:spcPts val="500"/>
              </a:spcBef>
              <a:spcAft>
                <a:spcPts val="0"/>
              </a:spcAft>
              <a:buClr>
                <a:srgbClr val="000000"/>
              </a:buClr>
              <a:buSzPts val="2400"/>
              <a:buFont typeface="Calibri"/>
              <a:buNone/>
              <a:defRPr sz="2400" b="1"/>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83" name="Google Shape;783;p135"/>
          <p:cNvSpPr txBox="1">
            <a:spLocks noGrp="1"/>
          </p:cNvSpPr>
          <p:nvPr>
            <p:ph type="body" idx="2"/>
          </p:nvPr>
        </p:nvSpPr>
        <p:spPr>
          <a:xfrm>
            <a:off x="6193368" y="1535112"/>
            <a:ext cx="5389033"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Calibri"/>
              <a:buNone/>
              <a:defRPr sz="2400" b="1"/>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84" name="Google Shape;784;p135"/>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85"/>
        <p:cNvGrpSpPr/>
        <p:nvPr/>
      </p:nvGrpSpPr>
      <p:grpSpPr>
        <a:xfrm>
          <a:off x="0" y="0"/>
          <a:ext cx="0" cy="0"/>
          <a:chOff x="0" y="0"/>
          <a:chExt cx="0" cy="0"/>
        </a:xfrm>
      </p:grpSpPr>
      <p:sp>
        <p:nvSpPr>
          <p:cNvPr id="786" name="Google Shape;786;p136"/>
          <p:cNvSpPr txBox="1">
            <a:spLocks noGrp="1"/>
          </p:cNvSpPr>
          <p:nvPr>
            <p:ph type="title"/>
          </p:nvPr>
        </p:nvSpPr>
        <p:spPr>
          <a:xfrm>
            <a:off x="609600" y="274639"/>
            <a:ext cx="109728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87" name="Google Shape;787;p136"/>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8"/>
        <p:cNvGrpSpPr/>
        <p:nvPr/>
      </p:nvGrpSpPr>
      <p:grpSpPr>
        <a:xfrm>
          <a:off x="0" y="0"/>
          <a:ext cx="0" cy="0"/>
          <a:chOff x="0" y="0"/>
          <a:chExt cx="0" cy="0"/>
        </a:xfrm>
      </p:grpSpPr>
      <p:sp>
        <p:nvSpPr>
          <p:cNvPr id="789" name="Google Shape;789;p137"/>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90"/>
        <p:cNvGrpSpPr/>
        <p:nvPr/>
      </p:nvGrpSpPr>
      <p:grpSpPr>
        <a:xfrm>
          <a:off x="0" y="0"/>
          <a:ext cx="0" cy="0"/>
          <a:chOff x="0" y="0"/>
          <a:chExt cx="0" cy="0"/>
        </a:xfrm>
      </p:grpSpPr>
      <p:sp>
        <p:nvSpPr>
          <p:cNvPr id="791" name="Google Shape;791;p138"/>
          <p:cNvSpPr txBox="1">
            <a:spLocks noGrp="1"/>
          </p:cNvSpPr>
          <p:nvPr>
            <p:ph type="title"/>
          </p:nvPr>
        </p:nvSpPr>
        <p:spPr>
          <a:xfrm>
            <a:off x="609600" y="273050"/>
            <a:ext cx="4011085"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92" name="Google Shape;792;p138"/>
          <p:cNvSpPr txBox="1">
            <a:spLocks noGrp="1"/>
          </p:cNvSpPr>
          <p:nvPr>
            <p:ph type="body" idx="1"/>
          </p:nvPr>
        </p:nvSpPr>
        <p:spPr>
          <a:xfrm>
            <a:off x="4766733" y="273051"/>
            <a:ext cx="6815667" cy="585311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93" name="Google Shape;793;p138"/>
          <p:cNvSpPr txBox="1">
            <a:spLocks noGrp="1"/>
          </p:cNvSpPr>
          <p:nvPr>
            <p:ph type="body" idx="2"/>
          </p:nvPr>
        </p:nvSpPr>
        <p:spPr>
          <a:xfrm>
            <a:off x="609599" y="1435101"/>
            <a:ext cx="4011087" cy="46910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alibri"/>
              <a:buNone/>
              <a:defRPr sz="1400"/>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94" name="Google Shape;794;p138"/>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95"/>
        <p:cNvGrpSpPr/>
        <p:nvPr/>
      </p:nvGrpSpPr>
      <p:grpSpPr>
        <a:xfrm>
          <a:off x="0" y="0"/>
          <a:ext cx="0" cy="0"/>
          <a:chOff x="0" y="0"/>
          <a:chExt cx="0" cy="0"/>
        </a:xfrm>
      </p:grpSpPr>
      <p:sp>
        <p:nvSpPr>
          <p:cNvPr id="796" name="Google Shape;796;p139"/>
          <p:cNvSpPr txBox="1">
            <a:spLocks noGrp="1"/>
          </p:cNvSpPr>
          <p:nvPr>
            <p:ph type="title"/>
          </p:nvPr>
        </p:nvSpPr>
        <p:spPr>
          <a:xfrm>
            <a:off x="2389718" y="4800600"/>
            <a:ext cx="73152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97" name="Google Shape;797;p139"/>
          <p:cNvSpPr>
            <a:spLocks noGrp="1"/>
          </p:cNvSpPr>
          <p:nvPr>
            <p:ph type="pic" idx="2"/>
          </p:nvPr>
        </p:nvSpPr>
        <p:spPr>
          <a:xfrm>
            <a:off x="2389718" y="612775"/>
            <a:ext cx="7315201" cy="4114800"/>
          </a:xfrm>
          <a:prstGeom prst="rect">
            <a:avLst/>
          </a:prstGeom>
          <a:noFill/>
          <a:ln>
            <a:noFill/>
          </a:ln>
        </p:spPr>
      </p:sp>
      <p:sp>
        <p:nvSpPr>
          <p:cNvPr id="798" name="Google Shape;798;p139"/>
          <p:cNvSpPr txBox="1">
            <a:spLocks noGrp="1"/>
          </p:cNvSpPr>
          <p:nvPr>
            <p:ph type="body" idx="1"/>
          </p:nvPr>
        </p:nvSpPr>
        <p:spPr>
          <a:xfrm>
            <a:off x="2389718" y="5367338"/>
            <a:ext cx="73152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alibri"/>
              <a:buNone/>
              <a:defRPr sz="1400"/>
            </a:lvl1pPr>
            <a:lvl2pPr marL="914400" lvl="1" indent="-228600" algn="l">
              <a:lnSpc>
                <a:spcPct val="100000"/>
              </a:lnSpc>
              <a:spcBef>
                <a:spcPts val="300"/>
              </a:spcBef>
              <a:spcAft>
                <a:spcPts val="0"/>
              </a:spcAft>
              <a:buClr>
                <a:srgbClr val="000000"/>
              </a:buClr>
              <a:buSzPts val="1400"/>
              <a:buFont typeface="Calibri"/>
              <a:buNone/>
              <a:defRPr sz="1400"/>
            </a:lvl2pPr>
            <a:lvl3pPr marL="1371600" lvl="2" indent="-228600" algn="l">
              <a:lnSpc>
                <a:spcPct val="100000"/>
              </a:lnSpc>
              <a:spcBef>
                <a:spcPts val="300"/>
              </a:spcBef>
              <a:spcAft>
                <a:spcPts val="0"/>
              </a:spcAft>
              <a:buClr>
                <a:srgbClr val="000000"/>
              </a:buClr>
              <a:buSzPts val="1400"/>
              <a:buFont typeface="Calibri"/>
              <a:buNone/>
              <a:defRPr sz="1400"/>
            </a:lvl3pPr>
            <a:lvl4pPr marL="1828800" lvl="3" indent="-228600" algn="l">
              <a:lnSpc>
                <a:spcPct val="100000"/>
              </a:lnSpc>
              <a:spcBef>
                <a:spcPts val="300"/>
              </a:spcBef>
              <a:spcAft>
                <a:spcPts val="0"/>
              </a:spcAft>
              <a:buClr>
                <a:srgbClr val="000000"/>
              </a:buClr>
              <a:buSzPts val="1400"/>
              <a:buFont typeface="Calibri"/>
              <a:buNone/>
              <a:defRPr sz="1400"/>
            </a:lvl4pPr>
            <a:lvl5pPr marL="2286000" lvl="4" indent="-228600" algn="l">
              <a:lnSpc>
                <a:spcPct val="100000"/>
              </a:lnSpc>
              <a:spcBef>
                <a:spcPts val="300"/>
              </a:spcBef>
              <a:spcAft>
                <a:spcPts val="0"/>
              </a:spcAft>
              <a:buClr>
                <a:srgbClr val="000000"/>
              </a:buClr>
              <a:buSzPts val="1400"/>
              <a:buFont typeface="Calibri"/>
              <a:buNone/>
              <a:defRPr sz="14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99" name="Google Shape;799;p139"/>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00"/>
        <p:cNvGrpSpPr/>
        <p:nvPr/>
      </p:nvGrpSpPr>
      <p:grpSpPr>
        <a:xfrm>
          <a:off x="0" y="0"/>
          <a:ext cx="0" cy="0"/>
          <a:chOff x="0" y="0"/>
          <a:chExt cx="0" cy="0"/>
        </a:xfrm>
      </p:grpSpPr>
      <p:sp>
        <p:nvSpPr>
          <p:cNvPr id="801" name="Google Shape;801;p140"/>
          <p:cNvSpPr txBox="1">
            <a:spLocks noGrp="1"/>
          </p:cNvSpPr>
          <p:nvPr>
            <p:ph type="title"/>
          </p:nvPr>
        </p:nvSpPr>
        <p:spPr>
          <a:xfrm>
            <a:off x="609600" y="274639"/>
            <a:ext cx="109728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02" name="Google Shape;802;p140"/>
          <p:cNvSpPr txBox="1">
            <a:spLocks noGrp="1"/>
          </p:cNvSpPr>
          <p:nvPr>
            <p:ph type="body" idx="1"/>
          </p:nvPr>
        </p:nvSpPr>
        <p:spPr>
          <a:xfrm>
            <a:off x="609600" y="1600201"/>
            <a:ext cx="109728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03" name="Google Shape;803;p140"/>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804"/>
        <p:cNvGrpSpPr/>
        <p:nvPr/>
      </p:nvGrpSpPr>
      <p:grpSpPr>
        <a:xfrm>
          <a:off x="0" y="0"/>
          <a:ext cx="0" cy="0"/>
          <a:chOff x="0" y="0"/>
          <a:chExt cx="0" cy="0"/>
        </a:xfrm>
      </p:grpSpPr>
      <p:sp>
        <p:nvSpPr>
          <p:cNvPr id="805" name="Google Shape;805;p141"/>
          <p:cNvSpPr txBox="1">
            <a:spLocks noGrp="1"/>
          </p:cNvSpPr>
          <p:nvPr>
            <p:ph type="title"/>
          </p:nvPr>
        </p:nvSpPr>
        <p:spPr>
          <a:xfrm>
            <a:off x="8839200" y="274638"/>
            <a:ext cx="2743200" cy="5851526"/>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06" name="Google Shape;806;p141"/>
          <p:cNvSpPr txBox="1">
            <a:spLocks noGrp="1"/>
          </p:cNvSpPr>
          <p:nvPr>
            <p:ph type="body" idx="1"/>
          </p:nvPr>
        </p:nvSpPr>
        <p:spPr>
          <a:xfrm>
            <a:off x="609600" y="274638"/>
            <a:ext cx="8026400" cy="585152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07" name="Google Shape;807;p141"/>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05" name="Google Shape;10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2"/>
          <p:cNvSpPr>
            <a:spLocks noGrp="1"/>
          </p:cNvSpPr>
          <p:nvPr>
            <p:ph type="pic" idx="2"/>
          </p:nvPr>
        </p:nvSpPr>
        <p:spPr>
          <a:xfrm>
            <a:off x="5183188" y="987425"/>
            <a:ext cx="6172200" cy="4873625"/>
          </a:xfrm>
          <a:prstGeom prst="rect">
            <a:avLst/>
          </a:prstGeom>
          <a:noFill/>
          <a:ln>
            <a:noFill/>
          </a:ln>
        </p:spPr>
      </p:sp>
      <p:sp>
        <p:nvSpPr>
          <p:cNvPr id="143" name="Google Shape;14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8"/>
        <p:cNvGrpSpPr/>
        <p:nvPr/>
      </p:nvGrpSpPr>
      <p:grpSpPr>
        <a:xfrm>
          <a:off x="0" y="0"/>
          <a:ext cx="0" cy="0"/>
          <a:chOff x="0" y="0"/>
          <a:chExt cx="0" cy="0"/>
        </a:xfrm>
      </p:grpSpPr>
      <p:sp>
        <p:nvSpPr>
          <p:cNvPr id="169" name="Google Shape;169;p2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26"/>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26"/>
          <p:cNvGrpSpPr/>
          <p:nvPr/>
        </p:nvGrpSpPr>
        <p:grpSpPr>
          <a:xfrm>
            <a:off x="5250180" y="1267730"/>
            <a:ext cx="1691640" cy="615934"/>
            <a:chOff x="5250180" y="1267730"/>
            <a:chExt cx="1691640" cy="615934"/>
          </a:xfrm>
        </p:grpSpPr>
        <p:cxnSp>
          <p:nvCxnSpPr>
            <p:cNvPr id="174" name="Google Shape;174;p26"/>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75" name="Google Shape;175;p26"/>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76" name="Google Shape;176;p26"/>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177" name="Google Shape;177;p26"/>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rial"/>
              <a:buNone/>
              <a:defRPr sz="6800" b="0" cap="none">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26"/>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0"/>
              </a:spcBef>
              <a:spcAft>
                <a:spcPts val="0"/>
              </a:spcAft>
              <a:buSzPts val="1800"/>
              <a:buNone/>
              <a:defRPr sz="1800">
                <a:solidFill>
                  <a:srgbClr val="0C0C0C"/>
                </a:solidFill>
              </a:defRPr>
            </a:lvl1pPr>
            <a:lvl2pPr lvl="1" algn="ctr">
              <a:lnSpc>
                <a:spcPct val="120000"/>
              </a:lnSpc>
              <a:spcBef>
                <a:spcPts val="500"/>
              </a:spcBef>
              <a:spcAft>
                <a:spcPts val="0"/>
              </a:spcAft>
              <a:buSzPts val="1600"/>
              <a:buNone/>
              <a:defRPr sz="1600"/>
            </a:lvl2pPr>
            <a:lvl3pPr lvl="2" algn="ctr">
              <a:lnSpc>
                <a:spcPct val="120000"/>
              </a:lnSpc>
              <a:spcBef>
                <a:spcPts val="500"/>
              </a:spcBef>
              <a:spcAft>
                <a:spcPts val="0"/>
              </a:spcAft>
              <a:buSzPts val="1600"/>
              <a:buNone/>
              <a:defRPr sz="16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179" name="Google Shape;179;p26"/>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6"/>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6"/>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27"/>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85" name="Google Shape;185;p27"/>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7"/>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7"/>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8"/>
        <p:cNvGrpSpPr/>
        <p:nvPr/>
      </p:nvGrpSpPr>
      <p:grpSpPr>
        <a:xfrm>
          <a:off x="0" y="0"/>
          <a:ext cx="0" cy="0"/>
          <a:chOff x="0" y="0"/>
          <a:chExt cx="0" cy="0"/>
        </a:xfrm>
      </p:grpSpPr>
      <p:sp>
        <p:nvSpPr>
          <p:cNvPr id="189" name="Google Shape;189;p28"/>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0" name="Google Shape;190;p28"/>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txBox="1">
            <a:spLocks noGrp="1"/>
          </p:cNvSpPr>
          <p:nvPr>
            <p:ph type="title"/>
          </p:nvPr>
        </p:nvSpPr>
        <p:spPr>
          <a:xfrm>
            <a:off x="1629156" y="2275165"/>
            <a:ext cx="8933688" cy="2406895"/>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rial"/>
              <a:buNone/>
              <a:defRPr sz="6800" cap="none">
                <a:solidFill>
                  <a:srgbClr val="26262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4" name="Google Shape;194;p28"/>
          <p:cNvGrpSpPr/>
          <p:nvPr/>
        </p:nvGrpSpPr>
        <p:grpSpPr>
          <a:xfrm>
            <a:off x="5250180" y="1267730"/>
            <a:ext cx="1691640" cy="615934"/>
            <a:chOff x="5250180" y="1267730"/>
            <a:chExt cx="1691640" cy="615934"/>
          </a:xfrm>
        </p:grpSpPr>
        <p:cxnSp>
          <p:nvCxnSpPr>
            <p:cNvPr id="195" name="Google Shape;195;p28"/>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96" name="Google Shape;196;p28"/>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97" name="Google Shape;197;p28"/>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198" name="Google Shape;198;p28"/>
          <p:cNvSpPr txBox="1">
            <a:spLocks noGrp="1"/>
          </p:cNvSpPr>
          <p:nvPr>
            <p:ph type="body" idx="1"/>
          </p:nvPr>
        </p:nvSpPr>
        <p:spPr>
          <a:xfrm>
            <a:off x="1629156" y="4682062"/>
            <a:ext cx="8939784"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900"/>
              </a:spcBef>
              <a:spcAft>
                <a:spcPts val="0"/>
              </a:spcAft>
              <a:buSzPts val="1800"/>
              <a:buNone/>
              <a:defRPr sz="1800">
                <a:solidFill>
                  <a:srgbClr val="0C0C0C"/>
                </a:solidFill>
              </a:defRPr>
            </a:lvl1pPr>
            <a:lvl2pPr marL="914400" lvl="1" indent="-228600" algn="l">
              <a:lnSpc>
                <a:spcPct val="120000"/>
              </a:lnSpc>
              <a:spcBef>
                <a:spcPts val="500"/>
              </a:spcBef>
              <a:spcAft>
                <a:spcPts val="0"/>
              </a:spcAft>
              <a:buSzPts val="1600"/>
              <a:buNone/>
              <a:defRPr sz="1600">
                <a:solidFill>
                  <a:srgbClr val="888888"/>
                </a:solidFill>
              </a:defRPr>
            </a:lvl2pPr>
            <a:lvl3pPr marL="1371600" lvl="2" indent="-228600" algn="l">
              <a:lnSpc>
                <a:spcPct val="120000"/>
              </a:lnSpc>
              <a:spcBef>
                <a:spcPts val="500"/>
              </a:spcBef>
              <a:spcAft>
                <a:spcPts val="0"/>
              </a:spcAft>
              <a:buSzPts val="1600"/>
              <a:buNone/>
              <a:defRPr sz="1600">
                <a:solidFill>
                  <a:srgbClr val="888888"/>
                </a:solidFill>
              </a:defRPr>
            </a:lvl3pPr>
            <a:lvl4pPr marL="1828800" lvl="3" indent="-228600" algn="l">
              <a:lnSpc>
                <a:spcPct val="120000"/>
              </a:lnSpc>
              <a:spcBef>
                <a:spcPts val="500"/>
              </a:spcBef>
              <a:spcAft>
                <a:spcPts val="0"/>
              </a:spcAft>
              <a:buSzPts val="1400"/>
              <a:buNone/>
              <a:defRPr sz="1400">
                <a:solidFill>
                  <a:srgbClr val="888888"/>
                </a:solidFill>
              </a:defRPr>
            </a:lvl4pPr>
            <a:lvl5pPr marL="2286000" lvl="4" indent="-228600" algn="l">
              <a:lnSpc>
                <a:spcPct val="12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199" name="Google Shape;199;p28"/>
          <p:cNvSpPr txBox="1">
            <a:spLocks noGrp="1"/>
          </p:cNvSpPr>
          <p:nvPr>
            <p:ph type="dt" idx="10"/>
          </p:nvPr>
        </p:nvSpPr>
        <p:spPr>
          <a:xfrm>
            <a:off x="5318760" y="1344502"/>
            <a:ext cx="1554480" cy="498781"/>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8"/>
          <p:cNvSpPr txBox="1">
            <a:spLocks noGrp="1"/>
          </p:cNvSpPr>
          <p:nvPr>
            <p:ph type="ftr" idx="11"/>
          </p:nvPr>
        </p:nvSpPr>
        <p:spPr>
          <a:xfrm>
            <a:off x="1629157" y="5177408"/>
            <a:ext cx="566013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8"/>
          <p:cNvSpPr txBox="1">
            <a:spLocks noGrp="1"/>
          </p:cNvSpPr>
          <p:nvPr>
            <p:ph type="sldNum" idx="12"/>
          </p:nvPr>
        </p:nvSpPr>
        <p:spPr>
          <a:xfrm>
            <a:off x="8604504" y="5177408"/>
            <a:ext cx="1958339"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29"/>
          <p:cNvSpPr txBox="1">
            <a:spLocks noGrp="1"/>
          </p:cNvSpPr>
          <p:nvPr>
            <p:ph type="body" idx="1"/>
          </p:nvPr>
        </p:nvSpPr>
        <p:spPr>
          <a:xfrm>
            <a:off x="106680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05" name="Google Shape;205;p29"/>
          <p:cNvSpPr txBox="1">
            <a:spLocks noGrp="1"/>
          </p:cNvSpPr>
          <p:nvPr>
            <p:ph type="body" idx="2"/>
          </p:nvPr>
        </p:nvSpPr>
        <p:spPr>
          <a:xfrm>
            <a:off x="646176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06" name="Google Shape;206;p29"/>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9"/>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9"/>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0"/>
          <p:cNvSpPr txBox="1">
            <a:spLocks noGrp="1"/>
          </p:cNvSpPr>
          <p:nvPr>
            <p:ph type="body" idx="1"/>
          </p:nvPr>
        </p:nvSpPr>
        <p:spPr>
          <a:xfrm>
            <a:off x="1069848"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0"/>
              </a:spcBef>
              <a:spcAft>
                <a:spcPts val="0"/>
              </a:spcAft>
              <a:buSzPts val="1900"/>
              <a:buNone/>
              <a:defRPr sz="1900" b="1" i="0">
                <a:solidFill>
                  <a:schemeClr val="dk1"/>
                </a:solidFill>
                <a:latin typeface="Arial"/>
                <a:ea typeface="Arial"/>
                <a:cs typeface="Arial"/>
                <a:sym typeface="Arial"/>
              </a:defRPr>
            </a:lvl1pPr>
            <a:lvl2pPr marL="914400" lvl="1" indent="-228600" algn="l">
              <a:lnSpc>
                <a:spcPct val="120000"/>
              </a:lnSpc>
              <a:spcBef>
                <a:spcPts val="500"/>
              </a:spcBef>
              <a:spcAft>
                <a:spcPts val="0"/>
              </a:spcAft>
              <a:buSzPts val="1800"/>
              <a:buNone/>
              <a:defRPr sz="18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212" name="Google Shape;212;p30"/>
          <p:cNvSpPr txBox="1">
            <a:spLocks noGrp="1"/>
          </p:cNvSpPr>
          <p:nvPr>
            <p:ph type="body" idx="2"/>
          </p:nvPr>
        </p:nvSpPr>
        <p:spPr>
          <a:xfrm>
            <a:off x="1069848" y="2792472"/>
            <a:ext cx="4663440" cy="316382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13" name="Google Shape;213;p30"/>
          <p:cNvSpPr txBox="1">
            <a:spLocks noGrp="1"/>
          </p:cNvSpPr>
          <p:nvPr>
            <p:ph type="body" idx="3"/>
          </p:nvPr>
        </p:nvSpPr>
        <p:spPr>
          <a:xfrm>
            <a:off x="6458712"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0"/>
              </a:spcBef>
              <a:spcAft>
                <a:spcPts val="0"/>
              </a:spcAft>
              <a:buSzPts val="1900"/>
              <a:buNone/>
              <a:defRPr sz="1900" b="1">
                <a:solidFill>
                  <a:schemeClr val="dk1"/>
                </a:solidFill>
              </a:defRPr>
            </a:lvl1pPr>
            <a:lvl2pPr marL="914400" lvl="1" indent="-228600" algn="l">
              <a:lnSpc>
                <a:spcPct val="120000"/>
              </a:lnSpc>
              <a:spcBef>
                <a:spcPts val="500"/>
              </a:spcBef>
              <a:spcAft>
                <a:spcPts val="0"/>
              </a:spcAft>
              <a:buSzPts val="1800"/>
              <a:buNone/>
              <a:defRPr sz="18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214" name="Google Shape;214;p30"/>
          <p:cNvSpPr txBox="1">
            <a:spLocks noGrp="1"/>
          </p:cNvSpPr>
          <p:nvPr>
            <p:ph type="body" idx="4"/>
          </p:nvPr>
        </p:nvSpPr>
        <p:spPr>
          <a:xfrm>
            <a:off x="6458712" y="2792471"/>
            <a:ext cx="4663440" cy="316450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sz="18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15" name="Google Shape;215;p30"/>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0"/>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0"/>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1"/>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1"/>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1"/>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
        <p:cNvGrpSpPr/>
        <p:nvPr/>
      </p:nvGrpSpPr>
      <p:grpSpPr>
        <a:xfrm>
          <a:off x="0" y="0"/>
          <a:ext cx="0" cy="0"/>
          <a:chOff x="0" y="0"/>
          <a:chExt cx="0" cy="0"/>
        </a:xfrm>
      </p:grpSpPr>
      <p:sp>
        <p:nvSpPr>
          <p:cNvPr id="224" name="Google Shape;224;p32"/>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2"/>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2"/>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27"/>
        <p:cNvGrpSpPr/>
        <p:nvPr/>
      </p:nvGrpSpPr>
      <p:grpSpPr>
        <a:xfrm>
          <a:off x="0" y="0"/>
          <a:ext cx="0" cy="0"/>
          <a:chOff x="0" y="0"/>
          <a:chExt cx="0" cy="0"/>
        </a:xfrm>
      </p:grpSpPr>
      <p:sp>
        <p:nvSpPr>
          <p:cNvPr id="228" name="Google Shape;228;p33"/>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txBox="1">
            <a:spLocks noGrp="1"/>
          </p:cNvSpPr>
          <p:nvPr>
            <p:ph type="title"/>
          </p:nvPr>
        </p:nvSpPr>
        <p:spPr>
          <a:xfrm>
            <a:off x="8458200" y="607392"/>
            <a:ext cx="3161963" cy="1645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Arial"/>
              <a:buNone/>
              <a:defRPr sz="3200" b="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3"/>
          <p:cNvSpPr txBox="1">
            <a:spLocks noGrp="1"/>
          </p:cNvSpPr>
          <p:nvPr>
            <p:ph type="body" idx="1"/>
          </p:nvPr>
        </p:nvSpPr>
        <p:spPr>
          <a:xfrm>
            <a:off x="685800" y="609600"/>
            <a:ext cx="68580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20000"/>
              </a:lnSpc>
              <a:spcBef>
                <a:spcPts val="900"/>
              </a:spcBef>
              <a:spcAft>
                <a:spcPts val="0"/>
              </a:spcAft>
              <a:buSzPts val="1900"/>
              <a:buChar char="◦"/>
              <a:defRPr sz="1900"/>
            </a:lvl1pPr>
            <a:lvl2pPr marL="914400" lvl="1" indent="-330200" algn="l">
              <a:lnSpc>
                <a:spcPct val="120000"/>
              </a:lnSpc>
              <a:spcBef>
                <a:spcPts val="500"/>
              </a:spcBef>
              <a:spcAft>
                <a:spcPts val="0"/>
              </a:spcAft>
              <a:buSzPts val="1600"/>
              <a:buChar char="◦"/>
              <a:defRPr sz="1600"/>
            </a:lvl2pPr>
            <a:lvl3pPr marL="1371600" lvl="2" indent="-317500" algn="l">
              <a:lnSpc>
                <a:spcPct val="120000"/>
              </a:lnSpc>
              <a:spcBef>
                <a:spcPts val="500"/>
              </a:spcBef>
              <a:spcAft>
                <a:spcPts val="0"/>
              </a:spcAft>
              <a:buSzPts val="1400"/>
              <a:buChar char="◦"/>
              <a:defRPr sz="1400"/>
            </a:lvl3pPr>
            <a:lvl4pPr marL="1828800" lvl="3" indent="-317500" algn="l">
              <a:lnSpc>
                <a:spcPct val="120000"/>
              </a:lnSpc>
              <a:spcBef>
                <a:spcPts val="500"/>
              </a:spcBef>
              <a:spcAft>
                <a:spcPts val="0"/>
              </a:spcAft>
              <a:buSzPts val="1400"/>
              <a:buChar char="◦"/>
              <a:defRPr sz="1400"/>
            </a:lvl4pPr>
            <a:lvl5pPr marL="2286000" lvl="4" indent="-317500" algn="l">
              <a:lnSpc>
                <a:spcPct val="12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32" name="Google Shape;232;p33"/>
          <p:cNvSpPr txBox="1">
            <a:spLocks noGrp="1"/>
          </p:cNvSpPr>
          <p:nvPr>
            <p:ph type="body" idx="2"/>
          </p:nvPr>
        </p:nvSpPr>
        <p:spPr>
          <a:xfrm>
            <a:off x="8458200" y="2336800"/>
            <a:ext cx="3161963" cy="3606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233" name="Google Shape;233;p33"/>
          <p:cNvSpPr txBox="1">
            <a:spLocks noGrp="1"/>
          </p:cNvSpPr>
          <p:nvPr>
            <p:ph type="dt" idx="10"/>
          </p:nvPr>
        </p:nvSpPr>
        <p:spPr>
          <a:xfrm>
            <a:off x="5588000" y="6035040"/>
            <a:ext cx="1955800"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3"/>
          <p:cNvSpPr txBox="1">
            <a:spLocks noGrp="1"/>
          </p:cNvSpPr>
          <p:nvPr>
            <p:ph type="ftr" idx="11"/>
          </p:nvPr>
        </p:nvSpPr>
        <p:spPr>
          <a:xfrm>
            <a:off x="685801" y="6035040"/>
            <a:ext cx="45847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3"/>
          <p:cNvSpPr txBox="1">
            <a:spLocks noGrp="1"/>
          </p:cNvSpPr>
          <p:nvPr>
            <p:ph type="sldNum" idx="12"/>
          </p:nvPr>
        </p:nvSpPr>
        <p:spPr>
          <a:xfrm>
            <a:off x="10396728" y="6035040"/>
            <a:ext cx="1223435"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rial"/>
                <a:ea typeface="Arial"/>
                <a:cs typeface="Arial"/>
                <a:sym typeface="Arial"/>
              </a:defRPr>
            </a:lvl1pPr>
            <a:lvl2pPr marL="0" lvl="1" indent="0" algn="r">
              <a:spcBef>
                <a:spcPts val="0"/>
              </a:spcBef>
              <a:buNone/>
              <a:defRPr sz="800" b="0" i="0" u="none" strike="noStrike" cap="none">
                <a:solidFill>
                  <a:srgbClr val="262626"/>
                </a:solidFill>
                <a:latin typeface="Arial"/>
                <a:ea typeface="Arial"/>
                <a:cs typeface="Arial"/>
                <a:sym typeface="Arial"/>
              </a:defRPr>
            </a:lvl2pPr>
            <a:lvl3pPr marL="0" lvl="2" indent="0" algn="r">
              <a:spcBef>
                <a:spcPts val="0"/>
              </a:spcBef>
              <a:buNone/>
              <a:defRPr sz="800" b="0" i="0" u="none" strike="noStrike" cap="none">
                <a:solidFill>
                  <a:srgbClr val="262626"/>
                </a:solidFill>
                <a:latin typeface="Arial"/>
                <a:ea typeface="Arial"/>
                <a:cs typeface="Arial"/>
                <a:sym typeface="Arial"/>
              </a:defRPr>
            </a:lvl3pPr>
            <a:lvl4pPr marL="0" lvl="3" indent="0" algn="r">
              <a:spcBef>
                <a:spcPts val="0"/>
              </a:spcBef>
              <a:buNone/>
              <a:defRPr sz="800" b="0" i="0" u="none" strike="noStrike" cap="none">
                <a:solidFill>
                  <a:srgbClr val="262626"/>
                </a:solidFill>
                <a:latin typeface="Arial"/>
                <a:ea typeface="Arial"/>
                <a:cs typeface="Arial"/>
                <a:sym typeface="Arial"/>
              </a:defRPr>
            </a:lvl4pPr>
            <a:lvl5pPr marL="0" lvl="4" indent="0" algn="r">
              <a:spcBef>
                <a:spcPts val="0"/>
              </a:spcBef>
              <a:buNone/>
              <a:defRPr sz="800" b="0" i="0" u="none" strike="noStrike" cap="none">
                <a:solidFill>
                  <a:srgbClr val="262626"/>
                </a:solidFill>
                <a:latin typeface="Arial"/>
                <a:ea typeface="Arial"/>
                <a:cs typeface="Arial"/>
                <a:sym typeface="Arial"/>
              </a:defRPr>
            </a:lvl5pPr>
            <a:lvl6pPr marL="0" lvl="5" indent="0" algn="r">
              <a:spcBef>
                <a:spcPts val="0"/>
              </a:spcBef>
              <a:buNone/>
              <a:defRPr sz="800" b="0" i="0" u="none" strike="noStrike" cap="none">
                <a:solidFill>
                  <a:srgbClr val="262626"/>
                </a:solidFill>
                <a:latin typeface="Arial"/>
                <a:ea typeface="Arial"/>
                <a:cs typeface="Arial"/>
                <a:sym typeface="Arial"/>
              </a:defRPr>
            </a:lvl6pPr>
            <a:lvl7pPr marL="0" lvl="6" indent="0" algn="r">
              <a:spcBef>
                <a:spcPts val="0"/>
              </a:spcBef>
              <a:buNone/>
              <a:defRPr sz="800" b="0" i="0" u="none" strike="noStrike" cap="none">
                <a:solidFill>
                  <a:srgbClr val="262626"/>
                </a:solidFill>
                <a:latin typeface="Arial"/>
                <a:ea typeface="Arial"/>
                <a:cs typeface="Arial"/>
                <a:sym typeface="Arial"/>
              </a:defRPr>
            </a:lvl7pPr>
            <a:lvl8pPr marL="0" lvl="7" indent="0" algn="r">
              <a:spcBef>
                <a:spcPts val="0"/>
              </a:spcBef>
              <a:buNone/>
              <a:defRPr sz="800" b="0" i="0" u="none" strike="noStrike" cap="none">
                <a:solidFill>
                  <a:srgbClr val="262626"/>
                </a:solidFill>
                <a:latin typeface="Arial"/>
                <a:ea typeface="Arial"/>
                <a:cs typeface="Arial"/>
                <a:sym typeface="Arial"/>
              </a:defRPr>
            </a:lvl8pPr>
            <a:lvl9pPr marL="0" lvl="8" indent="0" algn="r">
              <a:spcBef>
                <a:spcPts val="0"/>
              </a:spcBef>
              <a:buNone/>
              <a:defRPr sz="800" b="0" i="0" u="none" strike="noStrike" cap="none">
                <a:solidFill>
                  <a:srgbClr val="26262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6"/>
        <p:cNvGrpSpPr/>
        <p:nvPr/>
      </p:nvGrpSpPr>
      <p:grpSpPr>
        <a:xfrm>
          <a:off x="0" y="0"/>
          <a:ext cx="0" cy="0"/>
          <a:chOff x="0" y="0"/>
          <a:chExt cx="0" cy="0"/>
        </a:xfrm>
      </p:grpSpPr>
      <p:sp>
        <p:nvSpPr>
          <p:cNvPr id="237" name="Google Shape;237;p34"/>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a:spLocks noGrp="1"/>
          </p:cNvSpPr>
          <p:nvPr>
            <p:ph type="pic" idx="2"/>
          </p:nvPr>
        </p:nvSpPr>
        <p:spPr>
          <a:xfrm>
            <a:off x="228599" y="237744"/>
            <a:ext cx="7696201" cy="6382512"/>
          </a:xfrm>
          <a:prstGeom prst="rect">
            <a:avLst/>
          </a:prstGeom>
          <a:solidFill>
            <a:srgbClr val="BFCBCB"/>
          </a:solidFill>
          <a:ln>
            <a:noFill/>
          </a:ln>
        </p:spPr>
      </p:sp>
      <p:sp>
        <p:nvSpPr>
          <p:cNvPr id="239" name="Google Shape;239;p34"/>
          <p:cNvSpPr txBox="1">
            <a:spLocks noGrp="1"/>
          </p:cNvSpPr>
          <p:nvPr>
            <p:ph type="dt" idx="10"/>
          </p:nvPr>
        </p:nvSpPr>
        <p:spPr>
          <a:xfrm>
            <a:off x="5662337" y="6035040"/>
            <a:ext cx="2071963"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34"/>
          <p:cNvSpPr txBox="1">
            <a:spLocks noGrp="1"/>
          </p:cNvSpPr>
          <p:nvPr>
            <p:ph type="ftr" idx="11"/>
          </p:nvPr>
        </p:nvSpPr>
        <p:spPr>
          <a:xfrm>
            <a:off x="612648" y="6035040"/>
            <a:ext cx="4588002"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b="1">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4"/>
          <p:cNvSpPr txBox="1">
            <a:spLocks noGrp="1"/>
          </p:cNvSpPr>
          <p:nvPr>
            <p:ph type="sldNum" idx="12"/>
          </p:nvPr>
        </p:nvSpPr>
        <p:spPr>
          <a:xfrm>
            <a:off x="10396728" y="6035040"/>
            <a:ext cx="1225296"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2" name="Google Shape;242;p34"/>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txBox="1">
            <a:spLocks noGrp="1"/>
          </p:cNvSpPr>
          <p:nvPr>
            <p:ph type="title"/>
          </p:nvPr>
        </p:nvSpPr>
        <p:spPr>
          <a:xfrm>
            <a:off x="8477250" y="603504"/>
            <a:ext cx="3144774" cy="164592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200"/>
              <a:buFont typeface="Arial"/>
              <a:buNone/>
              <a:defRPr sz="3200" b="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4"/>
          <p:cNvSpPr txBox="1">
            <a:spLocks noGrp="1"/>
          </p:cNvSpPr>
          <p:nvPr>
            <p:ph type="body" idx="1"/>
          </p:nvPr>
        </p:nvSpPr>
        <p:spPr>
          <a:xfrm>
            <a:off x="8477250" y="2386584"/>
            <a:ext cx="3144774" cy="351129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35"/>
          <p:cNvSpPr txBox="1">
            <a:spLocks noGrp="1"/>
          </p:cNvSpPr>
          <p:nvPr>
            <p:ph type="body" idx="1"/>
          </p:nvPr>
        </p:nvSpPr>
        <p:spPr>
          <a:xfrm rot="5400000">
            <a:off x="4171188" y="-1001268"/>
            <a:ext cx="3849624"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48" name="Google Shape;248;p35"/>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35"/>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9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54" name="Google Shape;254;p36"/>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36"/>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6"/>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3"/>
        <p:cNvGrpSpPr/>
        <p:nvPr/>
      </p:nvGrpSpPr>
      <p:grpSpPr>
        <a:xfrm>
          <a:off x="0" y="0"/>
          <a:ext cx="0" cy="0"/>
          <a:chOff x="0" y="0"/>
          <a:chExt cx="0" cy="0"/>
        </a:xfrm>
      </p:grpSpPr>
      <p:sp>
        <p:nvSpPr>
          <p:cNvPr id="264" name="Google Shape;264;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6" name="Google Shape;26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67" name="Google Shape;26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68" name="Google Shape;26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2" name="Google Shape;27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73" name="Google Shape;27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74" name="Google Shape;27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5"/>
        <p:cNvGrpSpPr/>
        <p:nvPr/>
      </p:nvGrpSpPr>
      <p:grpSpPr>
        <a:xfrm>
          <a:off x="0" y="0"/>
          <a:ext cx="0" cy="0"/>
          <a:chOff x="0" y="0"/>
          <a:chExt cx="0" cy="0"/>
        </a:xfrm>
      </p:grpSpPr>
      <p:sp>
        <p:nvSpPr>
          <p:cNvPr id="276" name="Google Shape;27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80" name="Google Shape;28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81" name="Google Shape;281;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5" name="Google Shape;285;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7" name="Google Shape;287;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89" name="Google Shape;28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0" name="Google Shape;29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4" name="Google Shape;29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5" name="Google Shape;29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
        <p:cNvGrpSpPr/>
        <p:nvPr/>
      </p:nvGrpSpPr>
      <p:grpSpPr>
        <a:xfrm>
          <a:off x="0" y="0"/>
          <a:ext cx="0" cy="0"/>
          <a:chOff x="0" y="0"/>
          <a:chExt cx="0" cy="0"/>
        </a:xfrm>
      </p:grpSpPr>
      <p:sp>
        <p:nvSpPr>
          <p:cNvPr id="297" name="Google Shape;29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8" name="Google Shape;29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9" name="Google Shape;29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0"/>
        <p:cNvGrpSpPr/>
        <p:nvPr/>
      </p:nvGrpSpPr>
      <p:grpSpPr>
        <a:xfrm>
          <a:off x="0" y="0"/>
          <a:ext cx="0" cy="0"/>
          <a:chOff x="0" y="0"/>
          <a:chExt cx="0" cy="0"/>
        </a:xfrm>
      </p:grpSpPr>
      <p:sp>
        <p:nvSpPr>
          <p:cNvPr id="301" name="Google Shape;301;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3" name="Google Shape;303;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4" name="Google Shape;30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5" name="Google Shape;30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6" name="Google Shape;30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7"/>
        <p:cNvGrpSpPr/>
        <p:nvPr/>
      </p:nvGrpSpPr>
      <p:grpSpPr>
        <a:xfrm>
          <a:off x="0" y="0"/>
          <a:ext cx="0" cy="0"/>
          <a:chOff x="0" y="0"/>
          <a:chExt cx="0" cy="0"/>
        </a:xfrm>
      </p:grpSpPr>
      <p:sp>
        <p:nvSpPr>
          <p:cNvPr id="308" name="Google Shape;308;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45"/>
          <p:cNvSpPr>
            <a:spLocks noGrp="1"/>
          </p:cNvSpPr>
          <p:nvPr>
            <p:ph type="pic" idx="2"/>
          </p:nvPr>
        </p:nvSpPr>
        <p:spPr>
          <a:xfrm>
            <a:off x="5183188" y="987425"/>
            <a:ext cx="6172200" cy="4873625"/>
          </a:xfrm>
          <a:prstGeom prst="rect">
            <a:avLst/>
          </a:prstGeom>
          <a:noFill/>
          <a:ln>
            <a:noFill/>
          </a:ln>
        </p:spPr>
      </p:sp>
      <p:sp>
        <p:nvSpPr>
          <p:cNvPr id="310" name="Google Shape;310;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1" name="Google Shape;31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2" name="Google Shape;31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3" name="Google Shape;31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4"/>
        <p:cNvGrpSpPr/>
        <p:nvPr/>
      </p:nvGrpSpPr>
      <p:grpSpPr>
        <a:xfrm>
          <a:off x="0" y="0"/>
          <a:ext cx="0" cy="0"/>
          <a:chOff x="0" y="0"/>
          <a:chExt cx="0" cy="0"/>
        </a:xfrm>
      </p:grpSpPr>
      <p:sp>
        <p:nvSpPr>
          <p:cNvPr id="315" name="Google Shape;31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8" name="Google Shape;31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9" name="Google Shape;31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0"/>
        <p:cNvGrpSpPr/>
        <p:nvPr/>
      </p:nvGrpSpPr>
      <p:grpSpPr>
        <a:xfrm>
          <a:off x="0" y="0"/>
          <a:ext cx="0" cy="0"/>
          <a:chOff x="0" y="0"/>
          <a:chExt cx="0" cy="0"/>
        </a:xfrm>
      </p:grpSpPr>
      <p:sp>
        <p:nvSpPr>
          <p:cNvPr id="321" name="Google Shape;321;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4" name="Google Shape;32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5" name="Google Shape;32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332"/>
        <p:cNvGrpSpPr/>
        <p:nvPr/>
      </p:nvGrpSpPr>
      <p:grpSpPr>
        <a:xfrm>
          <a:off x="0" y="0"/>
          <a:ext cx="0" cy="0"/>
          <a:chOff x="0" y="0"/>
          <a:chExt cx="0" cy="0"/>
        </a:xfrm>
      </p:grpSpPr>
      <p:sp>
        <p:nvSpPr>
          <p:cNvPr id="333" name="Google Shape;333;p49"/>
          <p:cNvSpPr txBox="1">
            <a:spLocks noGrp="1"/>
          </p:cNvSpPr>
          <p:nvPr>
            <p:ph type="title"/>
          </p:nvPr>
        </p:nvSpPr>
        <p:spPr>
          <a:xfrm>
            <a:off x="4688468" y="2874536"/>
            <a:ext cx="2834889" cy="12291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32C3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334"/>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335"/>
        <p:cNvGrpSpPr/>
        <p:nvPr/>
      </p:nvGrpSpPr>
      <p:grpSpPr>
        <a:xfrm>
          <a:off x="0" y="0"/>
          <a:ext cx="0" cy="0"/>
          <a:chOff x="0" y="0"/>
          <a:chExt cx="0" cy="0"/>
        </a:xfrm>
      </p:grpSpPr>
      <p:sp>
        <p:nvSpPr>
          <p:cNvPr id="336" name="Google Shape;336;p51"/>
          <p:cNvSpPr txBox="1">
            <a:spLocks noGrp="1"/>
          </p:cNvSpPr>
          <p:nvPr>
            <p:ph type="body" idx="1"/>
          </p:nvPr>
        </p:nvSpPr>
        <p:spPr>
          <a:xfrm>
            <a:off x="624417" y="514969"/>
            <a:ext cx="10949099" cy="408429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F8F6FC"/>
              </a:buClr>
              <a:buSzPts val="4000"/>
              <a:buNone/>
              <a:defRPr/>
            </a:lvl1pPr>
            <a:lvl2pPr marL="914400" lvl="1" indent="-482600" algn="l">
              <a:spcBef>
                <a:spcPts val="800"/>
              </a:spcBef>
              <a:spcAft>
                <a:spcPts val="0"/>
              </a:spcAft>
              <a:buClr>
                <a:srgbClr val="F8F6FC"/>
              </a:buClr>
              <a:buSzPts val="4000"/>
              <a:buChar char="•"/>
              <a:defRPr/>
            </a:lvl2pPr>
            <a:lvl3pPr marL="1371600" lvl="2" indent="-228600" algn="l">
              <a:spcBef>
                <a:spcPts val="800"/>
              </a:spcBef>
              <a:spcAft>
                <a:spcPts val="0"/>
              </a:spcAft>
              <a:buClr>
                <a:srgbClr val="F8F6FC"/>
              </a:buClr>
              <a:buSzPts val="4000"/>
              <a:buNone/>
              <a:defRPr/>
            </a:lvl3pPr>
            <a:lvl4pPr marL="1828800" lvl="3" indent="-228600" algn="l">
              <a:spcBef>
                <a:spcPts val="800"/>
              </a:spcBef>
              <a:spcAft>
                <a:spcPts val="0"/>
              </a:spcAft>
              <a:buClr>
                <a:srgbClr val="F8F6FC"/>
              </a:buClr>
              <a:buSzPts val="4000"/>
              <a:buNone/>
              <a:defRPr/>
            </a:lvl4pPr>
            <a:lvl5pPr marL="2286000" lvl="4" indent="-228600" algn="l">
              <a:spcBef>
                <a:spcPts val="800"/>
              </a:spcBef>
              <a:spcAft>
                <a:spcPts val="0"/>
              </a:spcAft>
              <a:buClr>
                <a:srgbClr val="F8F6FC"/>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337"/>
        <p:cNvGrpSpPr/>
        <p:nvPr/>
      </p:nvGrpSpPr>
      <p:grpSpPr>
        <a:xfrm>
          <a:off x="0" y="0"/>
          <a:ext cx="0" cy="0"/>
          <a:chOff x="0" y="0"/>
          <a:chExt cx="0" cy="0"/>
        </a:xfrm>
      </p:grpSpPr>
      <p:sp>
        <p:nvSpPr>
          <p:cNvPr id="338" name="Google Shape;338;p52"/>
          <p:cNvSpPr txBox="1">
            <a:spLocks noGrp="1"/>
          </p:cNvSpPr>
          <p:nvPr>
            <p:ph type="body" idx="1"/>
          </p:nvPr>
        </p:nvSpPr>
        <p:spPr>
          <a:xfrm>
            <a:off x="624417" y="514969"/>
            <a:ext cx="10949099" cy="408429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F8F6FC"/>
              </a:buClr>
              <a:buSzPts val="4000"/>
              <a:buNone/>
              <a:defRPr/>
            </a:lvl1pPr>
            <a:lvl2pPr marL="914400" lvl="1" indent="-482600" algn="l">
              <a:spcBef>
                <a:spcPts val="800"/>
              </a:spcBef>
              <a:spcAft>
                <a:spcPts val="0"/>
              </a:spcAft>
              <a:buClr>
                <a:srgbClr val="F8F6FC"/>
              </a:buClr>
              <a:buSzPts val="4000"/>
              <a:buChar char="•"/>
              <a:defRPr/>
            </a:lvl2pPr>
            <a:lvl3pPr marL="1371600" lvl="2" indent="-228600" algn="l">
              <a:spcBef>
                <a:spcPts val="800"/>
              </a:spcBef>
              <a:spcAft>
                <a:spcPts val="0"/>
              </a:spcAft>
              <a:buClr>
                <a:srgbClr val="F8F6FC"/>
              </a:buClr>
              <a:buSzPts val="4000"/>
              <a:buNone/>
              <a:defRPr/>
            </a:lvl3pPr>
            <a:lvl4pPr marL="1828800" lvl="3" indent="-228600" algn="l">
              <a:spcBef>
                <a:spcPts val="800"/>
              </a:spcBef>
              <a:spcAft>
                <a:spcPts val="0"/>
              </a:spcAft>
              <a:buClr>
                <a:srgbClr val="F8F6FC"/>
              </a:buClr>
              <a:buSzPts val="4000"/>
              <a:buNone/>
              <a:defRPr/>
            </a:lvl4pPr>
            <a:lvl5pPr marL="2286000" lvl="4" indent="-228600" algn="l">
              <a:spcBef>
                <a:spcPts val="800"/>
              </a:spcBef>
              <a:spcAft>
                <a:spcPts val="0"/>
              </a:spcAft>
              <a:buClr>
                <a:srgbClr val="F8F6FC"/>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39" name="Google Shape;339;p52"/>
          <p:cNvSpPr txBox="1">
            <a:spLocks noGrp="1"/>
          </p:cNvSpPr>
          <p:nvPr>
            <p:ph type="title"/>
          </p:nvPr>
        </p:nvSpPr>
        <p:spPr>
          <a:xfrm>
            <a:off x="5263376" y="5352586"/>
            <a:ext cx="1665249" cy="73350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332C39"/>
              </a:buClr>
              <a:buSzPts val="2133"/>
              <a:buFont typeface="Trebuchet MS"/>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3463794" y="2983224"/>
            <a:ext cx="5234175" cy="225029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637986"/>
              </a:buClr>
              <a:buSzPts val="5867"/>
              <a:buFont typeface="Trebuchet MS"/>
              <a:buNone/>
              <a:defRPr>
                <a:solidFill>
                  <a:srgbClr val="63798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54"/>
          <p:cNvSpPr txBox="1">
            <a:spLocks noGrp="1"/>
          </p:cNvSpPr>
          <p:nvPr>
            <p:ph type="body" idx="1"/>
          </p:nvPr>
        </p:nvSpPr>
        <p:spPr>
          <a:xfrm>
            <a:off x="4669261" y="5776369"/>
            <a:ext cx="2925233" cy="484716"/>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637986"/>
              </a:buClr>
              <a:buSzPts val="2133"/>
              <a:buNone/>
              <a:defRPr sz="2133">
                <a:solidFill>
                  <a:srgbClr val="637986"/>
                </a:solidFill>
              </a:defRPr>
            </a:lvl1pPr>
            <a:lvl2pPr marL="914400" lvl="1" indent="-342900" algn="ctr">
              <a:spcBef>
                <a:spcPts val="360"/>
              </a:spcBef>
              <a:spcAft>
                <a:spcPts val="0"/>
              </a:spcAft>
              <a:buClr>
                <a:srgbClr val="637986"/>
              </a:buClr>
              <a:buSzPts val="1800"/>
              <a:buChar char="•"/>
              <a:defRPr/>
            </a:lvl2pPr>
            <a:lvl3pPr marL="1371600" lvl="2" indent="-228600" algn="ctr">
              <a:spcBef>
                <a:spcPts val="360"/>
              </a:spcBef>
              <a:spcAft>
                <a:spcPts val="0"/>
              </a:spcAft>
              <a:buClr>
                <a:srgbClr val="637986"/>
              </a:buClr>
              <a:buSzPts val="1800"/>
              <a:buNone/>
              <a:defRPr/>
            </a:lvl3pPr>
            <a:lvl4pPr marL="1828800" lvl="3" indent="-228600" algn="ctr">
              <a:spcBef>
                <a:spcPts val="360"/>
              </a:spcBef>
              <a:spcAft>
                <a:spcPts val="0"/>
              </a:spcAft>
              <a:buClr>
                <a:srgbClr val="637986"/>
              </a:buClr>
              <a:buSzPts val="1800"/>
              <a:buNone/>
              <a:defRPr/>
            </a:lvl4pPr>
            <a:lvl5pPr marL="2286000" lvl="4" indent="-228600" algn="ctr">
              <a:spcBef>
                <a:spcPts val="360"/>
              </a:spcBef>
              <a:spcAft>
                <a:spcPts val="0"/>
              </a:spcAft>
              <a:buClr>
                <a:srgbClr val="637986"/>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34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350"/>
        <p:cNvGrpSpPr/>
        <p:nvPr/>
      </p:nvGrpSpPr>
      <p:grpSpPr>
        <a:xfrm>
          <a:off x="0" y="0"/>
          <a:ext cx="0" cy="0"/>
          <a:chOff x="0" y="0"/>
          <a:chExt cx="0" cy="0"/>
        </a:xfrm>
      </p:grpSpPr>
      <p:sp>
        <p:nvSpPr>
          <p:cNvPr id="351" name="Google Shape;351;p56"/>
          <p:cNvSpPr txBox="1">
            <a:spLocks noGrp="1"/>
          </p:cNvSpPr>
          <p:nvPr>
            <p:ph type="body" idx="1"/>
          </p:nvPr>
        </p:nvSpPr>
        <p:spPr>
          <a:xfrm>
            <a:off x="4669261" y="5776369"/>
            <a:ext cx="2925233" cy="484716"/>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637986"/>
              </a:buClr>
              <a:buSzPts val="2133"/>
              <a:buNone/>
              <a:defRPr sz="2133">
                <a:solidFill>
                  <a:srgbClr val="637986"/>
                </a:solidFill>
              </a:defRPr>
            </a:lvl1pPr>
            <a:lvl2pPr marL="914400" lvl="1" indent="-342900" algn="ctr">
              <a:spcBef>
                <a:spcPts val="360"/>
              </a:spcBef>
              <a:spcAft>
                <a:spcPts val="0"/>
              </a:spcAft>
              <a:buClr>
                <a:srgbClr val="637986"/>
              </a:buClr>
              <a:buSzPts val="1800"/>
              <a:buChar char="•"/>
              <a:defRPr/>
            </a:lvl2pPr>
            <a:lvl3pPr marL="1371600" lvl="2" indent="-228600" algn="ctr">
              <a:spcBef>
                <a:spcPts val="360"/>
              </a:spcBef>
              <a:spcAft>
                <a:spcPts val="0"/>
              </a:spcAft>
              <a:buClr>
                <a:srgbClr val="637986"/>
              </a:buClr>
              <a:buSzPts val="1800"/>
              <a:buNone/>
              <a:defRPr/>
            </a:lvl3pPr>
            <a:lvl4pPr marL="1828800" lvl="3" indent="-228600" algn="ctr">
              <a:spcBef>
                <a:spcPts val="360"/>
              </a:spcBef>
              <a:spcAft>
                <a:spcPts val="0"/>
              </a:spcAft>
              <a:buClr>
                <a:srgbClr val="637986"/>
              </a:buClr>
              <a:buSzPts val="1800"/>
              <a:buNone/>
              <a:defRPr/>
            </a:lvl4pPr>
            <a:lvl5pPr marL="2286000" lvl="4" indent="-228600" algn="ctr">
              <a:spcBef>
                <a:spcPts val="360"/>
              </a:spcBef>
              <a:spcAft>
                <a:spcPts val="0"/>
              </a:spcAft>
              <a:buClr>
                <a:srgbClr val="637986"/>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352"/>
        <p:cNvGrpSpPr/>
        <p:nvPr/>
      </p:nvGrpSpPr>
      <p:grpSpPr>
        <a:xfrm>
          <a:off x="0" y="0"/>
          <a:ext cx="0" cy="0"/>
          <a:chOff x="0" y="0"/>
          <a:chExt cx="0" cy="0"/>
        </a:xfrm>
      </p:grpSpPr>
      <p:sp>
        <p:nvSpPr>
          <p:cNvPr id="353" name="Google Shape;353;p57"/>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354"/>
        <p:cNvGrpSpPr/>
        <p:nvPr/>
      </p:nvGrpSpPr>
      <p:grpSpPr>
        <a:xfrm>
          <a:off x="0" y="0"/>
          <a:ext cx="0" cy="0"/>
          <a:chOff x="0" y="0"/>
          <a:chExt cx="0" cy="0"/>
        </a:xfrm>
      </p:grpSpPr>
      <p:sp>
        <p:nvSpPr>
          <p:cNvPr id="355" name="Google Shape;355;p58"/>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59"/>
          <p:cNvSpPr txBox="1">
            <a:spLocks noGrp="1"/>
          </p:cNvSpPr>
          <p:nvPr>
            <p:ph type="title"/>
          </p:nvPr>
        </p:nvSpPr>
        <p:spPr>
          <a:xfrm>
            <a:off x="8785938" y="4738812"/>
            <a:ext cx="2606092" cy="1935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637986"/>
              </a:buClr>
              <a:buSzPts val="2400"/>
              <a:buFont typeface="Trebuchet MS"/>
              <a:buNone/>
              <a:defRPr sz="2400">
                <a:solidFill>
                  <a:srgbClr val="63798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59"/>
          <p:cNvSpPr txBox="1">
            <a:spLocks noGrp="1"/>
          </p:cNvSpPr>
          <p:nvPr>
            <p:ph type="body" idx="1"/>
          </p:nvPr>
        </p:nvSpPr>
        <p:spPr>
          <a:xfrm>
            <a:off x="107598" y="141481"/>
            <a:ext cx="8172517" cy="637843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None/>
              <a:defRPr>
                <a:solidFill>
                  <a:srgbClr val="637986"/>
                </a:solidFill>
              </a:defRPr>
            </a:lvl1pPr>
            <a:lvl2pPr marL="914400" lvl="1" indent="-482600" algn="l">
              <a:spcBef>
                <a:spcPts val="800"/>
              </a:spcBef>
              <a:spcAft>
                <a:spcPts val="0"/>
              </a:spcAft>
              <a:buClr>
                <a:srgbClr val="637986"/>
              </a:buClr>
              <a:buSzPts val="4000"/>
              <a:buChar char="•"/>
              <a:defRPr/>
            </a:lvl2pPr>
            <a:lvl3pPr marL="1371600" lvl="2" indent="-228600" algn="l">
              <a:spcBef>
                <a:spcPts val="800"/>
              </a:spcBef>
              <a:spcAft>
                <a:spcPts val="0"/>
              </a:spcAft>
              <a:buClr>
                <a:srgbClr val="637986"/>
              </a:buClr>
              <a:buSzPts val="4000"/>
              <a:buNone/>
              <a:defRPr/>
            </a:lvl3pPr>
            <a:lvl4pPr marL="1828800" lvl="3" indent="-228600" algn="l">
              <a:spcBef>
                <a:spcPts val="800"/>
              </a:spcBef>
              <a:spcAft>
                <a:spcPts val="0"/>
              </a:spcAft>
              <a:buClr>
                <a:srgbClr val="637986"/>
              </a:buClr>
              <a:buSzPts val="4000"/>
              <a:buNone/>
              <a:defRPr/>
            </a:lvl4pPr>
            <a:lvl5pPr marL="2286000" lvl="4" indent="-228600" algn="l">
              <a:spcBef>
                <a:spcPts val="800"/>
              </a:spcBef>
              <a:spcAft>
                <a:spcPts val="0"/>
              </a:spcAft>
              <a:buClr>
                <a:srgbClr val="637986"/>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59"/>
        <p:cNvGrpSpPr/>
        <p:nvPr/>
      </p:nvGrpSpPr>
      <p:grpSpPr>
        <a:xfrm>
          <a:off x="0" y="0"/>
          <a:ext cx="0" cy="0"/>
          <a:chOff x="0" y="0"/>
          <a:chExt cx="0" cy="0"/>
        </a:xfrm>
      </p:grpSpPr>
      <p:sp>
        <p:nvSpPr>
          <p:cNvPr id="360" name="Google Shape;360;p60"/>
          <p:cNvSpPr txBox="1">
            <a:spLocks noGrp="1"/>
          </p:cNvSpPr>
          <p:nvPr>
            <p:ph type="body" idx="1"/>
          </p:nvPr>
        </p:nvSpPr>
        <p:spPr>
          <a:xfrm>
            <a:off x="115789" y="319945"/>
            <a:ext cx="11968999" cy="503451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rgbClr val="637986"/>
              </a:buClr>
              <a:buSzPts val="4000"/>
              <a:buFont typeface="Arial"/>
              <a:buNone/>
              <a:defRPr>
                <a:solidFill>
                  <a:srgbClr val="637986"/>
                </a:solidFill>
              </a:defRPr>
            </a:lvl1pPr>
            <a:lvl2pPr marL="914400" lvl="1" indent="-228600" algn="ctr">
              <a:spcBef>
                <a:spcPts val="800"/>
              </a:spcBef>
              <a:spcAft>
                <a:spcPts val="0"/>
              </a:spcAft>
              <a:buClr>
                <a:srgbClr val="637986"/>
              </a:buClr>
              <a:buSzPts val="4000"/>
              <a:buNone/>
              <a:defRPr/>
            </a:lvl2pPr>
            <a:lvl3pPr marL="1371600" lvl="2" indent="-228600" algn="ctr">
              <a:spcBef>
                <a:spcPts val="800"/>
              </a:spcBef>
              <a:spcAft>
                <a:spcPts val="0"/>
              </a:spcAft>
              <a:buClr>
                <a:srgbClr val="637986"/>
              </a:buClr>
              <a:buSzPts val="4000"/>
              <a:buFont typeface="Arial"/>
              <a:buNone/>
              <a:defRPr/>
            </a:lvl3pPr>
            <a:lvl4pPr marL="1828800" lvl="3" indent="-228600" algn="ctr">
              <a:spcBef>
                <a:spcPts val="800"/>
              </a:spcBef>
              <a:spcAft>
                <a:spcPts val="0"/>
              </a:spcAft>
              <a:buClr>
                <a:srgbClr val="637986"/>
              </a:buClr>
              <a:buSzPts val="4000"/>
              <a:buFont typeface="Arial"/>
              <a:buNone/>
              <a:defRPr/>
            </a:lvl4pPr>
            <a:lvl5pPr marL="2286000" lvl="4" indent="-228600" algn="ctr">
              <a:spcBef>
                <a:spcPts val="800"/>
              </a:spcBef>
              <a:spcAft>
                <a:spcPts val="0"/>
              </a:spcAft>
              <a:buClr>
                <a:srgbClr val="637986"/>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1">
  <p:cSld name="Content 1">
    <p:bg>
      <p:bgPr>
        <a:blipFill>
          <a:blip r:embed="rId2">
            <a:alphaModFix/>
          </a:blip>
          <a:stretch>
            <a:fillRect/>
          </a:stretch>
        </a:blipFill>
        <a:effectLst/>
      </p:bgPr>
    </p:bg>
    <p:spTree>
      <p:nvGrpSpPr>
        <p:cNvPr id="1" name="Shape 367"/>
        <p:cNvGrpSpPr/>
        <p:nvPr/>
      </p:nvGrpSpPr>
      <p:grpSpPr>
        <a:xfrm>
          <a:off x="0" y="0"/>
          <a:ext cx="0" cy="0"/>
          <a:chOff x="0" y="0"/>
          <a:chExt cx="0" cy="0"/>
        </a:xfrm>
      </p:grpSpPr>
      <p:sp>
        <p:nvSpPr>
          <p:cNvPr id="368" name="Google Shape;368;p62"/>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369"/>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p:cSld name="Title 2">
    <p:bg>
      <p:bgPr>
        <a:blipFill>
          <a:blip r:embed="rId2">
            <a:alphaModFix/>
          </a:blip>
          <a:stretch>
            <a:fillRect/>
          </a:stretch>
        </a:blipFill>
        <a:effectLst/>
      </p:bgPr>
    </p:bg>
    <p:spTree>
      <p:nvGrpSpPr>
        <p:cNvPr id="1" name="Shape 370"/>
        <p:cNvGrpSpPr/>
        <p:nvPr/>
      </p:nvGrpSpPr>
      <p:grpSpPr>
        <a:xfrm>
          <a:off x="0" y="0"/>
          <a:ext cx="0" cy="0"/>
          <a:chOff x="0" y="0"/>
          <a:chExt cx="0" cy="0"/>
        </a:xfrm>
      </p:grpSpPr>
      <p:sp>
        <p:nvSpPr>
          <p:cNvPr id="371" name="Google Shape;371;p64"/>
          <p:cNvSpPr txBox="1">
            <a:spLocks noGrp="1"/>
          </p:cNvSpPr>
          <p:nvPr>
            <p:ph type="body" idx="1"/>
          </p:nvPr>
        </p:nvSpPr>
        <p:spPr>
          <a:xfrm>
            <a:off x="4923367" y="5657125"/>
            <a:ext cx="2334684" cy="304392"/>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D1A51D"/>
              </a:buClr>
              <a:buSzPts val="2133"/>
              <a:buNone/>
              <a:defRPr sz="2133">
                <a:solidFill>
                  <a:srgbClr val="D1A51D"/>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3">
  <p:cSld name="Title 3">
    <p:bg>
      <p:bgPr>
        <a:blipFill>
          <a:blip r:embed="rId2">
            <a:alphaModFix/>
          </a:blip>
          <a:stretch>
            <a:fillRect/>
          </a:stretch>
        </a:blipFill>
        <a:effectLst/>
      </p:bgPr>
    </p:bg>
    <p:spTree>
      <p:nvGrpSpPr>
        <p:cNvPr id="1" name="Shape 372"/>
        <p:cNvGrpSpPr/>
        <p:nvPr/>
      </p:nvGrpSpPr>
      <p:grpSpPr>
        <a:xfrm>
          <a:off x="0" y="0"/>
          <a:ext cx="0" cy="0"/>
          <a:chOff x="0" y="0"/>
          <a:chExt cx="0" cy="0"/>
        </a:xfrm>
      </p:grpSpPr>
      <p:sp>
        <p:nvSpPr>
          <p:cNvPr id="373" name="Google Shape;373;p65"/>
          <p:cNvSpPr txBox="1">
            <a:spLocks noGrp="1"/>
          </p:cNvSpPr>
          <p:nvPr>
            <p:ph type="title"/>
          </p:nvPr>
        </p:nvSpPr>
        <p:spPr>
          <a:xfrm>
            <a:off x="3983803" y="1209427"/>
            <a:ext cx="4307307" cy="364674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1A51D"/>
              </a:buClr>
              <a:buSzPts val="5867"/>
              <a:buFont typeface="Trebuchet MS"/>
              <a:buNone/>
              <a:defRPr>
                <a:solidFill>
                  <a:srgbClr val="D1A51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65"/>
          <p:cNvSpPr txBox="1">
            <a:spLocks noGrp="1"/>
          </p:cNvSpPr>
          <p:nvPr>
            <p:ph type="body" idx="1"/>
          </p:nvPr>
        </p:nvSpPr>
        <p:spPr>
          <a:xfrm>
            <a:off x="4923367" y="5657125"/>
            <a:ext cx="2334684" cy="304392"/>
          </a:xfrm>
          <a:prstGeom prst="rect">
            <a:avLst/>
          </a:prstGeom>
          <a:noFill/>
          <a:ln>
            <a:noFill/>
          </a:ln>
        </p:spPr>
        <p:txBody>
          <a:bodyPr spcFirstLastPara="1" wrap="square" lIns="91425" tIns="45700" rIns="91425" bIns="45700" anchor="ctr" anchorCtr="0">
            <a:normAutofit/>
          </a:bodyPr>
          <a:lstStyle>
            <a:lvl1pPr marL="457200" lvl="0" indent="-228600" algn="ctr">
              <a:spcBef>
                <a:spcPts val="427"/>
              </a:spcBef>
              <a:spcAft>
                <a:spcPts val="0"/>
              </a:spcAft>
              <a:buClr>
                <a:srgbClr val="D1A51D"/>
              </a:buClr>
              <a:buSzPts val="2133"/>
              <a:buNone/>
              <a:defRPr sz="2133">
                <a:solidFill>
                  <a:srgbClr val="D1A51D"/>
                </a:solidFill>
              </a:defRPr>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2">
  <p:cSld name="Content 2">
    <p:bg>
      <p:bgPr>
        <a:blipFill>
          <a:blip r:embed="rId2">
            <a:alphaModFix/>
          </a:blip>
          <a:stretch>
            <a:fillRect/>
          </a:stretch>
        </a:blipFill>
        <a:effectLst/>
      </p:bgPr>
    </p:bg>
    <p:spTree>
      <p:nvGrpSpPr>
        <p:cNvPr id="1" name="Shape 375"/>
        <p:cNvGrpSpPr/>
        <p:nvPr/>
      </p:nvGrpSpPr>
      <p:grpSpPr>
        <a:xfrm>
          <a:off x="0" y="0"/>
          <a:ext cx="0" cy="0"/>
          <a:chOff x="0" y="0"/>
          <a:chExt cx="0" cy="0"/>
        </a:xfrm>
      </p:grpSpPr>
      <p:sp>
        <p:nvSpPr>
          <p:cNvPr id="376" name="Google Shape;376;p66"/>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3">
  <p:cSld name="Content 3">
    <p:bg>
      <p:bgPr>
        <a:blipFill>
          <a:blip r:embed="rId2">
            <a:alphaModFix/>
          </a:blip>
          <a:stretch>
            <a:fillRect/>
          </a:stretch>
        </a:blipFill>
        <a:effectLst/>
      </p:bgPr>
    </p:bg>
    <p:spTree>
      <p:nvGrpSpPr>
        <p:cNvPr id="1" name="Shape 377"/>
        <p:cNvGrpSpPr/>
        <p:nvPr/>
      </p:nvGrpSpPr>
      <p:grpSpPr>
        <a:xfrm>
          <a:off x="0" y="0"/>
          <a:ext cx="0" cy="0"/>
          <a:chOff x="0" y="0"/>
          <a:chExt cx="0" cy="0"/>
        </a:xfrm>
      </p:grpSpPr>
      <p:sp>
        <p:nvSpPr>
          <p:cNvPr id="378" name="Google Shape;378;p67"/>
          <p:cNvSpPr txBox="1">
            <a:spLocks noGrp="1"/>
          </p:cNvSpPr>
          <p:nvPr>
            <p:ph type="title"/>
          </p:nvPr>
        </p:nvSpPr>
        <p:spPr>
          <a:xfrm>
            <a:off x="783795" y="802389"/>
            <a:ext cx="1983620" cy="1648504"/>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1A51D"/>
              </a:buClr>
              <a:buSzPts val="2133"/>
              <a:buFont typeface="Trebuchet MS"/>
              <a:buNone/>
              <a:defRPr sz="2133">
                <a:solidFill>
                  <a:srgbClr val="D1A51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67"/>
          <p:cNvSpPr txBox="1">
            <a:spLocks noGrp="1"/>
          </p:cNvSpPr>
          <p:nvPr>
            <p:ph type="body" idx="1"/>
          </p:nvPr>
        </p:nvSpPr>
        <p:spPr>
          <a:xfrm>
            <a:off x="3320842" y="373823"/>
            <a:ext cx="8467049" cy="6001579"/>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None/>
              <a:defRPr/>
            </a:lvl1pPr>
            <a:lvl2pPr marL="914400" lvl="1" indent="-482600" algn="l">
              <a:spcBef>
                <a:spcPts val="800"/>
              </a:spcBef>
              <a:spcAft>
                <a:spcPts val="0"/>
              </a:spcAft>
              <a:buClr>
                <a:schemeClr val="lt1"/>
              </a:buClr>
              <a:buSzPts val="4000"/>
              <a:buChar char="•"/>
              <a:defRPr/>
            </a:lvl2pPr>
            <a:lvl3pPr marL="1371600" lvl="2" indent="-228600" algn="l">
              <a:spcBef>
                <a:spcPts val="800"/>
              </a:spcBef>
              <a:spcAft>
                <a:spcPts val="0"/>
              </a:spcAft>
              <a:buClr>
                <a:schemeClr val="lt1"/>
              </a:buClr>
              <a:buSzPts val="4000"/>
              <a:buNone/>
              <a:defRPr/>
            </a:lvl3pPr>
            <a:lvl4pPr marL="1828800" lvl="3" indent="-228600" algn="l">
              <a:spcBef>
                <a:spcPts val="800"/>
              </a:spcBef>
              <a:spcAft>
                <a:spcPts val="0"/>
              </a:spcAft>
              <a:buClr>
                <a:schemeClr val="lt1"/>
              </a:buClr>
              <a:buSzPts val="4000"/>
              <a:buNone/>
              <a:defRPr/>
            </a:lvl4pPr>
            <a:lvl5pPr marL="2286000" lvl="4" indent="-228600" algn="l">
              <a:spcBef>
                <a:spcPts val="800"/>
              </a:spcBef>
              <a:spcAft>
                <a:spcPts val="0"/>
              </a:spcAft>
              <a:buClr>
                <a:schemeClr val="lt1"/>
              </a:buClr>
              <a:buSzPts val="40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cripture">
  <p:cSld name="Scripture">
    <p:spTree>
      <p:nvGrpSpPr>
        <p:cNvPr id="1" name="Shape 380"/>
        <p:cNvGrpSpPr/>
        <p:nvPr/>
      </p:nvGrpSpPr>
      <p:grpSpPr>
        <a:xfrm>
          <a:off x="0" y="0"/>
          <a:ext cx="0" cy="0"/>
          <a:chOff x="0" y="0"/>
          <a:chExt cx="0" cy="0"/>
        </a:xfrm>
      </p:grpSpPr>
      <p:sp>
        <p:nvSpPr>
          <p:cNvPr id="381" name="Google Shape;381;p68"/>
          <p:cNvSpPr txBox="1">
            <a:spLocks noGrp="1"/>
          </p:cNvSpPr>
          <p:nvPr>
            <p:ph type="body" idx="1"/>
          </p:nvPr>
        </p:nvSpPr>
        <p:spPr>
          <a:xfrm>
            <a:off x="461841" y="363923"/>
            <a:ext cx="11295056" cy="4486813"/>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82" name="Google Shape;382;p68"/>
          <p:cNvSpPr txBox="1">
            <a:spLocks noGrp="1"/>
          </p:cNvSpPr>
          <p:nvPr>
            <p:ph type="body" idx="2"/>
          </p:nvPr>
        </p:nvSpPr>
        <p:spPr>
          <a:xfrm>
            <a:off x="462267" y="5053663"/>
            <a:ext cx="11294624" cy="990253"/>
          </a:xfrm>
          <a:prstGeom prst="rect">
            <a:avLst/>
          </a:prstGeom>
          <a:noFill/>
          <a:ln>
            <a:noFill/>
          </a:ln>
        </p:spPr>
        <p:txBody>
          <a:bodyPr spcFirstLastPara="1" wrap="square" lIns="91425" tIns="45700" rIns="91425" bIns="45700" anchor="ctr" anchorCtr="0">
            <a:normAutofit/>
          </a:bodyPr>
          <a:lstStyle>
            <a:lvl1pPr marL="457200" lvl="0" indent="-228600" algn="ctr">
              <a:spcBef>
                <a:spcPts val="373"/>
              </a:spcBef>
              <a:spcAft>
                <a:spcPts val="0"/>
              </a:spcAft>
              <a:buClr>
                <a:schemeClr val="lt1"/>
              </a:buClr>
              <a:buSzPts val="1867"/>
              <a:buNone/>
              <a:defRPr sz="1867"/>
            </a:lvl1pPr>
            <a:lvl2pPr marL="914400" lvl="1" indent="-342900" algn="ctr">
              <a:spcBef>
                <a:spcPts val="360"/>
              </a:spcBef>
              <a:spcAft>
                <a:spcPts val="0"/>
              </a:spcAft>
              <a:buClr>
                <a:schemeClr val="lt1"/>
              </a:buClr>
              <a:buSzPts val="1800"/>
              <a:buChar char="•"/>
              <a:defRPr/>
            </a:lvl2pPr>
            <a:lvl3pPr marL="1371600" lvl="2" indent="-228600" algn="ctr">
              <a:spcBef>
                <a:spcPts val="360"/>
              </a:spcBef>
              <a:spcAft>
                <a:spcPts val="0"/>
              </a:spcAft>
              <a:buClr>
                <a:schemeClr val="lt1"/>
              </a:buClr>
              <a:buSzPts val="1800"/>
              <a:buNone/>
              <a:defRPr/>
            </a:lvl3pPr>
            <a:lvl4pPr marL="1828800" lvl="3" indent="-228600" algn="ctr">
              <a:spcBef>
                <a:spcPts val="360"/>
              </a:spcBef>
              <a:spcAft>
                <a:spcPts val="0"/>
              </a:spcAft>
              <a:buClr>
                <a:schemeClr val="lt1"/>
              </a:buClr>
              <a:buSzPts val="1800"/>
              <a:buNone/>
              <a:defRPr/>
            </a:lvl4pPr>
            <a:lvl5pPr marL="2286000" lvl="4" indent="-228600" algn="ctr">
              <a:spcBef>
                <a:spcPts val="360"/>
              </a:spcBef>
              <a:spcAft>
                <a:spcPts val="0"/>
              </a:spcAft>
              <a:buClr>
                <a:schemeClr val="lt1"/>
              </a:buClr>
              <a:buSzPts val="1800"/>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83"/>
        <p:cNvGrpSpPr/>
        <p:nvPr/>
      </p:nvGrpSpPr>
      <p:grpSpPr>
        <a:xfrm>
          <a:off x="0" y="0"/>
          <a:ext cx="0" cy="0"/>
          <a:chOff x="0" y="0"/>
          <a:chExt cx="0" cy="0"/>
        </a:xfrm>
      </p:grpSpPr>
      <p:sp>
        <p:nvSpPr>
          <p:cNvPr id="384" name="Google Shape;384;p69"/>
          <p:cNvSpPr txBox="1">
            <a:spLocks noGrp="1"/>
          </p:cNvSpPr>
          <p:nvPr>
            <p:ph type="body" idx="1"/>
          </p:nvPr>
        </p:nvSpPr>
        <p:spPr>
          <a:xfrm>
            <a:off x="362876" y="340840"/>
            <a:ext cx="11470995" cy="5695301"/>
          </a:xfrm>
          <a:prstGeom prst="rect">
            <a:avLst/>
          </a:prstGeom>
          <a:noFill/>
          <a:ln>
            <a:noFill/>
          </a:ln>
        </p:spPr>
        <p:txBody>
          <a:bodyPr spcFirstLastPara="1" wrap="square" lIns="91425" tIns="45700" rIns="91425" bIns="45700" anchor="ctr" anchorCtr="0">
            <a:normAutofit/>
          </a:bodyPr>
          <a:lstStyle>
            <a:lvl1pPr marL="457200" lvl="0" indent="-228600" algn="ctr">
              <a:spcBef>
                <a:spcPts val="800"/>
              </a:spcBef>
              <a:spcAft>
                <a:spcPts val="0"/>
              </a:spcAft>
              <a:buClr>
                <a:schemeClr val="lt1"/>
              </a:buClr>
              <a:buSzPts val="4000"/>
              <a:buFont typeface="Arial"/>
              <a:buNone/>
              <a:defRPr/>
            </a:lvl1pPr>
            <a:lvl2pPr marL="914400" lvl="1" indent="-228600" algn="ctr">
              <a:spcBef>
                <a:spcPts val="800"/>
              </a:spcBef>
              <a:spcAft>
                <a:spcPts val="0"/>
              </a:spcAft>
              <a:buClr>
                <a:schemeClr val="lt1"/>
              </a:buClr>
              <a:buSzPts val="4000"/>
              <a:buNone/>
              <a:defRPr/>
            </a:lvl2pPr>
            <a:lvl3pPr marL="1371600" lvl="2" indent="-228600" algn="ctr">
              <a:spcBef>
                <a:spcPts val="800"/>
              </a:spcBef>
              <a:spcAft>
                <a:spcPts val="0"/>
              </a:spcAft>
              <a:buClr>
                <a:schemeClr val="lt1"/>
              </a:buClr>
              <a:buSzPts val="4000"/>
              <a:buFont typeface="Arial"/>
              <a:buNone/>
              <a:defRPr/>
            </a:lvl3pPr>
            <a:lvl4pPr marL="1828800" lvl="3" indent="-228600" algn="ctr">
              <a:spcBef>
                <a:spcPts val="800"/>
              </a:spcBef>
              <a:spcAft>
                <a:spcPts val="0"/>
              </a:spcAft>
              <a:buClr>
                <a:schemeClr val="lt1"/>
              </a:buClr>
              <a:buSzPts val="4000"/>
              <a:buFont typeface="Arial"/>
              <a:buNone/>
              <a:defRPr/>
            </a:lvl4pPr>
            <a:lvl5pPr marL="2286000" lvl="4" indent="-228600" algn="ctr">
              <a:spcBef>
                <a:spcPts val="800"/>
              </a:spcBef>
              <a:spcAft>
                <a:spcPts val="0"/>
              </a:spcAft>
              <a:buClr>
                <a:schemeClr val="lt1"/>
              </a:buClr>
              <a:buSzPts val="4000"/>
              <a:buFont typeface="Arial"/>
              <a:buNone/>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1"/>
        <p:cNvGrpSpPr/>
        <p:nvPr/>
      </p:nvGrpSpPr>
      <p:grpSpPr>
        <a:xfrm>
          <a:off x="0" y="0"/>
          <a:ext cx="0" cy="0"/>
          <a:chOff x="0" y="0"/>
          <a:chExt cx="0" cy="0"/>
        </a:xfrm>
      </p:grpSpPr>
      <p:sp>
        <p:nvSpPr>
          <p:cNvPr id="392" name="Google Shape;392;p7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7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7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5"/>
        <p:cNvGrpSpPr/>
        <p:nvPr/>
      </p:nvGrpSpPr>
      <p:grpSpPr>
        <a:xfrm>
          <a:off x="0" y="0"/>
          <a:ext cx="0" cy="0"/>
          <a:chOff x="0" y="0"/>
          <a:chExt cx="0" cy="0"/>
        </a:xfrm>
      </p:grpSpPr>
      <p:sp>
        <p:nvSpPr>
          <p:cNvPr id="396" name="Google Shape;396;p72"/>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7" name="Google Shape;397;p7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7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7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0"/>
        <p:cNvGrpSpPr/>
        <p:nvPr/>
      </p:nvGrpSpPr>
      <p:grpSpPr>
        <a:xfrm>
          <a:off x="0" y="0"/>
          <a:ext cx="0" cy="0"/>
          <a:chOff x="0" y="0"/>
          <a:chExt cx="0" cy="0"/>
        </a:xfrm>
      </p:grpSpPr>
      <p:sp>
        <p:nvSpPr>
          <p:cNvPr id="401" name="Google Shape;401;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2" name="Google Shape;402;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3" name="Google Shape;403;p7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7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7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6"/>
        <p:cNvGrpSpPr/>
        <p:nvPr/>
      </p:nvGrpSpPr>
      <p:grpSpPr>
        <a:xfrm>
          <a:off x="0" y="0"/>
          <a:ext cx="0" cy="0"/>
          <a:chOff x="0" y="0"/>
          <a:chExt cx="0" cy="0"/>
        </a:xfrm>
      </p:grpSpPr>
      <p:sp>
        <p:nvSpPr>
          <p:cNvPr id="407" name="Google Shape;407;p74"/>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8" name="Google Shape;408;p74"/>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7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7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7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2"/>
        <p:cNvGrpSpPr/>
        <p:nvPr/>
      </p:nvGrpSpPr>
      <p:grpSpPr>
        <a:xfrm>
          <a:off x="0" y="0"/>
          <a:ext cx="0" cy="0"/>
          <a:chOff x="0" y="0"/>
          <a:chExt cx="0" cy="0"/>
        </a:xfrm>
      </p:grpSpPr>
      <p:sp>
        <p:nvSpPr>
          <p:cNvPr id="413" name="Google Shape;413;p75"/>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4" name="Google Shape;414;p75"/>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Times New Roman"/>
              <a:buNone/>
              <a:defRPr sz="2400"/>
            </a:lvl1pPr>
            <a:lvl2pPr marL="914400" lvl="1" indent="-228600" algn="l">
              <a:spcBef>
                <a:spcPts val="400"/>
              </a:spcBef>
              <a:spcAft>
                <a:spcPts val="0"/>
              </a:spcAft>
              <a:buClr>
                <a:schemeClr val="dk1"/>
              </a:buClr>
              <a:buSzPts val="2000"/>
              <a:buFont typeface="Times New Roman"/>
              <a:buNone/>
              <a:defRPr sz="2000"/>
            </a:lvl2pPr>
            <a:lvl3pPr marL="1371600" lvl="2" indent="-228600" algn="l">
              <a:spcBef>
                <a:spcPts val="360"/>
              </a:spcBef>
              <a:spcAft>
                <a:spcPts val="0"/>
              </a:spcAft>
              <a:buClr>
                <a:schemeClr val="dk1"/>
              </a:buClr>
              <a:buSzPts val="1800"/>
              <a:buFont typeface="Times New Roman"/>
              <a:buNone/>
              <a:defRPr sz="1800"/>
            </a:lvl3pPr>
            <a:lvl4pPr marL="1828800" lvl="3" indent="-228600" algn="l">
              <a:spcBef>
                <a:spcPts val="320"/>
              </a:spcBef>
              <a:spcAft>
                <a:spcPts val="0"/>
              </a:spcAft>
              <a:buClr>
                <a:schemeClr val="dk1"/>
              </a:buClr>
              <a:buSzPts val="1600"/>
              <a:buFont typeface="Times New Roman"/>
              <a:buNone/>
              <a:defRPr sz="1600"/>
            </a:lvl4pPr>
            <a:lvl5pPr marL="2286000" lvl="4" indent="-228600" algn="l">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415" name="Google Shape;415;p7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7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7" name="Google Shape;417;p7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8"/>
        <p:cNvGrpSpPr/>
        <p:nvPr/>
      </p:nvGrpSpPr>
      <p:grpSpPr>
        <a:xfrm>
          <a:off x="0" y="0"/>
          <a:ext cx="0" cy="0"/>
          <a:chOff x="0" y="0"/>
          <a:chExt cx="0" cy="0"/>
        </a:xfrm>
      </p:grpSpPr>
      <p:sp>
        <p:nvSpPr>
          <p:cNvPr id="419" name="Google Shape;419;p76"/>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0" name="Google Shape;420;p76"/>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76"/>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7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7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7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5"/>
        <p:cNvGrpSpPr/>
        <p:nvPr/>
      </p:nvGrpSpPr>
      <p:grpSpPr>
        <a:xfrm>
          <a:off x="0" y="0"/>
          <a:ext cx="0" cy="0"/>
          <a:chOff x="0" y="0"/>
          <a:chExt cx="0" cy="0"/>
        </a:xfrm>
      </p:grpSpPr>
      <p:sp>
        <p:nvSpPr>
          <p:cNvPr id="426" name="Google Shape;426;p77"/>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7" name="Google Shape;427;p77"/>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8" name="Google Shape;428;p77"/>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77"/>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0" name="Google Shape;430;p77"/>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7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7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7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4"/>
        <p:cNvGrpSpPr/>
        <p:nvPr/>
      </p:nvGrpSpPr>
      <p:grpSpPr>
        <a:xfrm>
          <a:off x="0" y="0"/>
          <a:ext cx="0" cy="0"/>
          <a:chOff x="0" y="0"/>
          <a:chExt cx="0" cy="0"/>
        </a:xfrm>
      </p:grpSpPr>
      <p:sp>
        <p:nvSpPr>
          <p:cNvPr id="435" name="Google Shape;435;p78"/>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6" name="Google Shape;436;p78"/>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7" name="Google Shape;437;p78"/>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8" name="Google Shape;438;p7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7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7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1"/>
        <p:cNvGrpSpPr/>
        <p:nvPr/>
      </p:nvGrpSpPr>
      <p:grpSpPr>
        <a:xfrm>
          <a:off x="0" y="0"/>
          <a:ext cx="0" cy="0"/>
          <a:chOff x="0" y="0"/>
          <a:chExt cx="0" cy="0"/>
        </a:xfrm>
      </p:grpSpPr>
      <p:sp>
        <p:nvSpPr>
          <p:cNvPr id="442" name="Google Shape;442;p79"/>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3" name="Google Shape;443;p79"/>
          <p:cNvSpPr>
            <a:spLocks noGrp="1"/>
          </p:cNvSpPr>
          <p:nvPr>
            <p:ph type="pic" idx="2"/>
          </p:nvPr>
        </p:nvSpPr>
        <p:spPr>
          <a:xfrm>
            <a:off x="5183717" y="987426"/>
            <a:ext cx="6172200" cy="4873625"/>
          </a:xfrm>
          <a:prstGeom prst="rect">
            <a:avLst/>
          </a:prstGeom>
          <a:noFill/>
          <a:ln>
            <a:noFill/>
          </a:ln>
        </p:spPr>
      </p:sp>
      <p:sp>
        <p:nvSpPr>
          <p:cNvPr id="444" name="Google Shape;444;p79"/>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5" name="Google Shape;445;p7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7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7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8"/>
        <p:cNvGrpSpPr/>
        <p:nvPr/>
      </p:nvGrpSpPr>
      <p:grpSpPr>
        <a:xfrm>
          <a:off x="0" y="0"/>
          <a:ext cx="0" cy="0"/>
          <a:chOff x="0" y="0"/>
          <a:chExt cx="0" cy="0"/>
        </a:xfrm>
      </p:grpSpPr>
      <p:sp>
        <p:nvSpPr>
          <p:cNvPr id="449" name="Google Shape;449;p80"/>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0" name="Google Shape;450;p80"/>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8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8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8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4"/>
        <p:cNvGrpSpPr/>
        <p:nvPr/>
      </p:nvGrpSpPr>
      <p:grpSpPr>
        <a:xfrm>
          <a:off x="0" y="0"/>
          <a:ext cx="0" cy="0"/>
          <a:chOff x="0" y="0"/>
          <a:chExt cx="0" cy="0"/>
        </a:xfrm>
      </p:grpSpPr>
      <p:sp>
        <p:nvSpPr>
          <p:cNvPr id="455" name="Google Shape;455;p81"/>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6" name="Google Shape;456;p81"/>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8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8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8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6"/>
        <p:cNvGrpSpPr/>
        <p:nvPr/>
      </p:nvGrpSpPr>
      <p:grpSpPr>
        <a:xfrm>
          <a:off x="0" y="0"/>
          <a:ext cx="0" cy="0"/>
          <a:chOff x="0" y="0"/>
          <a:chExt cx="0" cy="0"/>
        </a:xfrm>
      </p:grpSpPr>
      <p:sp>
        <p:nvSpPr>
          <p:cNvPr id="467" name="Google Shape;467;p8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8" name="Google Shape;468;p8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853"/>
              </a:spcBef>
              <a:spcAft>
                <a:spcPts val="0"/>
              </a:spcAft>
              <a:buClr>
                <a:schemeClr val="dk1"/>
              </a:buClr>
              <a:buSzPts val="4267"/>
              <a:buFont typeface="Times"/>
              <a:buNone/>
              <a:defRPr/>
            </a:lvl1pPr>
            <a:lvl2pPr lvl="1" algn="ctr">
              <a:spcBef>
                <a:spcPts val="747"/>
              </a:spcBef>
              <a:spcAft>
                <a:spcPts val="0"/>
              </a:spcAft>
              <a:buClr>
                <a:schemeClr val="dk1"/>
              </a:buClr>
              <a:buSzPts val="3733"/>
              <a:buFont typeface="Times"/>
              <a:buNone/>
              <a:defRPr/>
            </a:lvl2pPr>
            <a:lvl3pPr lvl="2" algn="ctr">
              <a:spcBef>
                <a:spcPts val="640"/>
              </a:spcBef>
              <a:spcAft>
                <a:spcPts val="0"/>
              </a:spcAft>
              <a:buClr>
                <a:schemeClr val="dk1"/>
              </a:buClr>
              <a:buSzPts val="3200"/>
              <a:buFont typeface="Times"/>
              <a:buNone/>
              <a:defRPr/>
            </a:lvl3pPr>
            <a:lvl4pPr lvl="3" algn="ctr">
              <a:spcBef>
                <a:spcPts val="533"/>
              </a:spcBef>
              <a:spcAft>
                <a:spcPts val="0"/>
              </a:spcAft>
              <a:buClr>
                <a:schemeClr val="dk1"/>
              </a:buClr>
              <a:buSzPts val="2667"/>
              <a:buFont typeface="Times"/>
              <a:buNone/>
              <a:defRPr/>
            </a:lvl4pPr>
            <a:lvl5pPr lvl="4" algn="ctr">
              <a:spcBef>
                <a:spcPts val="533"/>
              </a:spcBef>
              <a:spcAft>
                <a:spcPts val="0"/>
              </a:spcAft>
              <a:buClr>
                <a:schemeClr val="dk1"/>
              </a:buClr>
              <a:buSzPts val="2667"/>
              <a:buFont typeface="Times"/>
              <a:buNone/>
              <a:defRPr/>
            </a:lvl5pPr>
            <a:lvl6pPr lvl="5" algn="ctr">
              <a:spcBef>
                <a:spcPts val="533"/>
              </a:spcBef>
              <a:spcAft>
                <a:spcPts val="0"/>
              </a:spcAft>
              <a:buClr>
                <a:schemeClr val="dk1"/>
              </a:buClr>
              <a:buSzPts val="2667"/>
              <a:buFont typeface="Times"/>
              <a:buNone/>
              <a:defRPr/>
            </a:lvl6pPr>
            <a:lvl7pPr lvl="6" algn="ctr">
              <a:spcBef>
                <a:spcPts val="533"/>
              </a:spcBef>
              <a:spcAft>
                <a:spcPts val="0"/>
              </a:spcAft>
              <a:buClr>
                <a:schemeClr val="dk1"/>
              </a:buClr>
              <a:buSzPts val="2667"/>
              <a:buFont typeface="Times"/>
              <a:buNone/>
              <a:defRPr/>
            </a:lvl7pPr>
            <a:lvl8pPr lvl="7" algn="ctr">
              <a:spcBef>
                <a:spcPts val="533"/>
              </a:spcBef>
              <a:spcAft>
                <a:spcPts val="0"/>
              </a:spcAft>
              <a:buClr>
                <a:schemeClr val="dk1"/>
              </a:buClr>
              <a:buSzPts val="2667"/>
              <a:buFont typeface="Times"/>
              <a:buNone/>
              <a:defRPr/>
            </a:lvl8pPr>
            <a:lvl9pPr lvl="8" algn="ctr">
              <a:spcBef>
                <a:spcPts val="533"/>
              </a:spcBef>
              <a:spcAft>
                <a:spcPts val="0"/>
              </a:spcAft>
              <a:buClr>
                <a:schemeClr val="dk1"/>
              </a:buClr>
              <a:buSzPts val="2667"/>
              <a:buFont typeface="Times"/>
              <a:buNone/>
              <a:defRPr/>
            </a:lvl9pPr>
          </a:lstStyle>
          <a:p>
            <a:endParaRPr/>
          </a:p>
        </p:txBody>
      </p:sp>
      <p:sp>
        <p:nvSpPr>
          <p:cNvPr id="469" name="Google Shape;469;p8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8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8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2"/>
        <p:cNvGrpSpPr/>
        <p:nvPr/>
      </p:nvGrpSpPr>
      <p:grpSpPr>
        <a:xfrm>
          <a:off x="0" y="0"/>
          <a:ext cx="0" cy="0"/>
          <a:chOff x="0" y="0"/>
          <a:chExt cx="0" cy="0"/>
        </a:xfrm>
      </p:grpSpPr>
      <p:sp>
        <p:nvSpPr>
          <p:cNvPr id="473" name="Google Shape;473;p84"/>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4" name="Google Shape;474;p84"/>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5" name="Google Shape;475;p84"/>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84"/>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8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8"/>
        <p:cNvGrpSpPr/>
        <p:nvPr/>
      </p:nvGrpSpPr>
      <p:grpSpPr>
        <a:xfrm>
          <a:off x="0" y="0"/>
          <a:ext cx="0" cy="0"/>
          <a:chOff x="0" y="0"/>
          <a:chExt cx="0" cy="0"/>
        </a:xfrm>
      </p:grpSpPr>
      <p:sp>
        <p:nvSpPr>
          <p:cNvPr id="479" name="Google Shape;479;p8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5333"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8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533"/>
              </a:spcBef>
              <a:spcAft>
                <a:spcPts val="0"/>
              </a:spcAft>
              <a:buClr>
                <a:schemeClr val="dk1"/>
              </a:buClr>
              <a:buSzPts val="2667"/>
              <a:buFont typeface="Times"/>
              <a:buNone/>
              <a:defRPr sz="2667"/>
            </a:lvl1pPr>
            <a:lvl2pPr marL="914400" lvl="1" indent="-228600" algn="l">
              <a:spcBef>
                <a:spcPts val="480"/>
              </a:spcBef>
              <a:spcAft>
                <a:spcPts val="0"/>
              </a:spcAft>
              <a:buClr>
                <a:schemeClr val="dk1"/>
              </a:buClr>
              <a:buSzPts val="2400"/>
              <a:buFont typeface="Times"/>
              <a:buNone/>
              <a:defRPr sz="2400"/>
            </a:lvl2pPr>
            <a:lvl3pPr marL="1371600" lvl="2" indent="-228600" algn="l">
              <a:spcBef>
                <a:spcPts val="427"/>
              </a:spcBef>
              <a:spcAft>
                <a:spcPts val="0"/>
              </a:spcAft>
              <a:buClr>
                <a:schemeClr val="dk1"/>
              </a:buClr>
              <a:buSzPts val="2133"/>
              <a:buFont typeface="Times"/>
              <a:buNone/>
              <a:defRPr sz="2133"/>
            </a:lvl3pPr>
            <a:lvl4pPr marL="1828800" lvl="3" indent="-228600" algn="l">
              <a:spcBef>
                <a:spcPts val="373"/>
              </a:spcBef>
              <a:spcAft>
                <a:spcPts val="0"/>
              </a:spcAft>
              <a:buClr>
                <a:schemeClr val="dk1"/>
              </a:buClr>
              <a:buSzPts val="1867"/>
              <a:buFont typeface="Times"/>
              <a:buNone/>
              <a:defRPr sz="1867"/>
            </a:lvl4pPr>
            <a:lvl5pPr marL="2286000" lvl="4" indent="-228600" algn="l">
              <a:spcBef>
                <a:spcPts val="373"/>
              </a:spcBef>
              <a:spcAft>
                <a:spcPts val="0"/>
              </a:spcAft>
              <a:buClr>
                <a:schemeClr val="dk1"/>
              </a:buClr>
              <a:buSzPts val="1867"/>
              <a:buFont typeface="Times"/>
              <a:buNone/>
              <a:defRPr sz="1867"/>
            </a:lvl5pPr>
            <a:lvl6pPr marL="2743200" lvl="5" indent="-228600" algn="l">
              <a:spcBef>
                <a:spcPts val="373"/>
              </a:spcBef>
              <a:spcAft>
                <a:spcPts val="0"/>
              </a:spcAft>
              <a:buClr>
                <a:schemeClr val="dk1"/>
              </a:buClr>
              <a:buSzPts val="1867"/>
              <a:buFont typeface="Times"/>
              <a:buNone/>
              <a:defRPr sz="1867"/>
            </a:lvl6pPr>
            <a:lvl7pPr marL="3200400" lvl="6" indent="-228600" algn="l">
              <a:spcBef>
                <a:spcPts val="373"/>
              </a:spcBef>
              <a:spcAft>
                <a:spcPts val="0"/>
              </a:spcAft>
              <a:buClr>
                <a:schemeClr val="dk1"/>
              </a:buClr>
              <a:buSzPts val="1867"/>
              <a:buFont typeface="Times"/>
              <a:buNone/>
              <a:defRPr sz="1867"/>
            </a:lvl7pPr>
            <a:lvl8pPr marL="3657600" lvl="7" indent="-228600" algn="l">
              <a:spcBef>
                <a:spcPts val="373"/>
              </a:spcBef>
              <a:spcAft>
                <a:spcPts val="0"/>
              </a:spcAft>
              <a:buClr>
                <a:schemeClr val="dk1"/>
              </a:buClr>
              <a:buSzPts val="1867"/>
              <a:buFont typeface="Times"/>
              <a:buNone/>
              <a:defRPr sz="1867"/>
            </a:lvl8pPr>
            <a:lvl9pPr marL="4114800" lvl="8" indent="-228600" algn="l">
              <a:spcBef>
                <a:spcPts val="373"/>
              </a:spcBef>
              <a:spcAft>
                <a:spcPts val="0"/>
              </a:spcAft>
              <a:buClr>
                <a:schemeClr val="dk1"/>
              </a:buClr>
              <a:buSzPts val="1867"/>
              <a:buFont typeface="Times"/>
              <a:buNone/>
              <a:defRPr sz="1867"/>
            </a:lvl9pPr>
          </a:lstStyle>
          <a:p>
            <a:endParaRPr/>
          </a:p>
        </p:txBody>
      </p:sp>
      <p:sp>
        <p:nvSpPr>
          <p:cNvPr id="481" name="Google Shape;481;p85"/>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85"/>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8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4"/>
        <p:cNvGrpSpPr/>
        <p:nvPr/>
      </p:nvGrpSpPr>
      <p:grpSpPr>
        <a:xfrm>
          <a:off x="0" y="0"/>
          <a:ext cx="0" cy="0"/>
          <a:chOff x="0" y="0"/>
          <a:chExt cx="0" cy="0"/>
        </a:xfrm>
      </p:grpSpPr>
      <p:sp>
        <p:nvSpPr>
          <p:cNvPr id="485" name="Google Shape;485;p86"/>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6" name="Google Shape;486;p86"/>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487" name="Google Shape;487;p86"/>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465645" algn="l">
              <a:spcBef>
                <a:spcPts val="747"/>
              </a:spcBef>
              <a:spcAft>
                <a:spcPts val="0"/>
              </a:spcAft>
              <a:buClr>
                <a:schemeClr val="dk1"/>
              </a:buClr>
              <a:buSzPts val="3733"/>
              <a:buFont typeface="Times"/>
              <a:buChar char="•"/>
              <a:defRPr sz="3733"/>
            </a:lvl1pPr>
            <a:lvl2pPr marL="914400" lvl="1" indent="-431800" algn="l">
              <a:spcBef>
                <a:spcPts val="640"/>
              </a:spcBef>
              <a:spcAft>
                <a:spcPts val="0"/>
              </a:spcAft>
              <a:buClr>
                <a:schemeClr val="dk1"/>
              </a:buClr>
              <a:buSzPts val="3200"/>
              <a:buFont typeface="Times"/>
              <a:buChar char="–"/>
              <a:defRPr sz="3200"/>
            </a:lvl2pPr>
            <a:lvl3pPr marL="1371600" lvl="2" indent="-397954" algn="l">
              <a:spcBef>
                <a:spcPts val="533"/>
              </a:spcBef>
              <a:spcAft>
                <a:spcPts val="0"/>
              </a:spcAft>
              <a:buClr>
                <a:schemeClr val="dk1"/>
              </a:buClr>
              <a:buSzPts val="2667"/>
              <a:buFont typeface="Times"/>
              <a:buChar char="•"/>
              <a:defRPr sz="2667"/>
            </a:lvl3pPr>
            <a:lvl4pPr marL="1828800" lvl="3" indent="-381000" algn="l">
              <a:spcBef>
                <a:spcPts val="480"/>
              </a:spcBef>
              <a:spcAft>
                <a:spcPts val="0"/>
              </a:spcAft>
              <a:buClr>
                <a:schemeClr val="dk1"/>
              </a:buClr>
              <a:buSzPts val="2400"/>
              <a:buFont typeface="Times"/>
              <a:buChar char="–"/>
              <a:defRPr sz="2400"/>
            </a:lvl4pPr>
            <a:lvl5pPr marL="2286000" lvl="4" indent="-381000" algn="l">
              <a:spcBef>
                <a:spcPts val="480"/>
              </a:spcBef>
              <a:spcAft>
                <a:spcPts val="0"/>
              </a:spcAft>
              <a:buClr>
                <a:schemeClr val="dk1"/>
              </a:buClr>
              <a:buSzPts val="2400"/>
              <a:buFont typeface="Times"/>
              <a:buChar char="»"/>
              <a:defRPr sz="2400"/>
            </a:lvl5pPr>
            <a:lvl6pPr marL="2743200" lvl="5" indent="-381000" algn="l">
              <a:spcBef>
                <a:spcPts val="480"/>
              </a:spcBef>
              <a:spcAft>
                <a:spcPts val="0"/>
              </a:spcAft>
              <a:buClr>
                <a:schemeClr val="dk1"/>
              </a:buClr>
              <a:buSzPts val="2400"/>
              <a:buFont typeface="Times"/>
              <a:buChar char="»"/>
              <a:defRPr sz="2400"/>
            </a:lvl6pPr>
            <a:lvl7pPr marL="3200400" lvl="6" indent="-381000" algn="l">
              <a:spcBef>
                <a:spcPts val="480"/>
              </a:spcBef>
              <a:spcAft>
                <a:spcPts val="0"/>
              </a:spcAft>
              <a:buClr>
                <a:schemeClr val="dk1"/>
              </a:buClr>
              <a:buSzPts val="2400"/>
              <a:buFont typeface="Times"/>
              <a:buChar char="»"/>
              <a:defRPr sz="2400"/>
            </a:lvl7pPr>
            <a:lvl8pPr marL="3657600" lvl="7" indent="-381000" algn="l">
              <a:spcBef>
                <a:spcPts val="480"/>
              </a:spcBef>
              <a:spcAft>
                <a:spcPts val="0"/>
              </a:spcAft>
              <a:buClr>
                <a:schemeClr val="dk1"/>
              </a:buClr>
              <a:buSzPts val="2400"/>
              <a:buFont typeface="Times"/>
              <a:buChar char="»"/>
              <a:defRPr sz="2400"/>
            </a:lvl8pPr>
            <a:lvl9pPr marL="4114800" lvl="8" indent="-381000" algn="l">
              <a:spcBef>
                <a:spcPts val="480"/>
              </a:spcBef>
              <a:spcAft>
                <a:spcPts val="0"/>
              </a:spcAft>
              <a:buClr>
                <a:schemeClr val="dk1"/>
              </a:buClr>
              <a:buSzPts val="2400"/>
              <a:buFont typeface="Times"/>
              <a:buChar char="»"/>
              <a:defRPr sz="2400"/>
            </a:lvl9pPr>
          </a:lstStyle>
          <a:p>
            <a:endParaRPr/>
          </a:p>
        </p:txBody>
      </p:sp>
      <p:sp>
        <p:nvSpPr>
          <p:cNvPr id="488" name="Google Shape;488;p8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8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8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1"/>
        <p:cNvGrpSpPr/>
        <p:nvPr/>
      </p:nvGrpSpPr>
      <p:grpSpPr>
        <a:xfrm>
          <a:off x="0" y="0"/>
          <a:ext cx="0" cy="0"/>
          <a:chOff x="0" y="0"/>
          <a:chExt cx="0" cy="0"/>
        </a:xfrm>
      </p:grpSpPr>
      <p:sp>
        <p:nvSpPr>
          <p:cNvPr id="492" name="Google Shape;492;p8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3" name="Google Shape;493;p87"/>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494" name="Google Shape;494;p8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495" name="Google Shape;495;p87"/>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Autofit/>
          </a:bodyPr>
          <a:lstStyle>
            <a:lvl1pPr marL="457200" lvl="0" indent="-228600" algn="l">
              <a:spcBef>
                <a:spcPts val="640"/>
              </a:spcBef>
              <a:spcAft>
                <a:spcPts val="0"/>
              </a:spcAft>
              <a:buClr>
                <a:schemeClr val="dk1"/>
              </a:buClr>
              <a:buSzPts val="3200"/>
              <a:buFont typeface="Times"/>
              <a:buNone/>
              <a:defRPr sz="3200" b="1"/>
            </a:lvl1pPr>
            <a:lvl2pPr marL="914400" lvl="1" indent="-228600" algn="l">
              <a:spcBef>
                <a:spcPts val="533"/>
              </a:spcBef>
              <a:spcAft>
                <a:spcPts val="0"/>
              </a:spcAft>
              <a:buClr>
                <a:schemeClr val="dk1"/>
              </a:buClr>
              <a:buSzPts val="2667"/>
              <a:buFont typeface="Times"/>
              <a:buNone/>
              <a:defRPr sz="2667" b="1"/>
            </a:lvl2pPr>
            <a:lvl3pPr marL="1371600" lvl="2" indent="-228600" algn="l">
              <a:spcBef>
                <a:spcPts val="480"/>
              </a:spcBef>
              <a:spcAft>
                <a:spcPts val="0"/>
              </a:spcAft>
              <a:buClr>
                <a:schemeClr val="dk1"/>
              </a:buClr>
              <a:buSzPts val="2400"/>
              <a:buFont typeface="Times"/>
              <a:buNone/>
              <a:defRPr sz="2400" b="1"/>
            </a:lvl3pPr>
            <a:lvl4pPr marL="1828800" lvl="3" indent="-228600" algn="l">
              <a:spcBef>
                <a:spcPts val="427"/>
              </a:spcBef>
              <a:spcAft>
                <a:spcPts val="0"/>
              </a:spcAft>
              <a:buClr>
                <a:schemeClr val="dk1"/>
              </a:buClr>
              <a:buSzPts val="2133"/>
              <a:buFont typeface="Times"/>
              <a:buNone/>
              <a:defRPr sz="2133" b="1"/>
            </a:lvl4pPr>
            <a:lvl5pPr marL="2286000" lvl="4" indent="-228600" algn="l">
              <a:spcBef>
                <a:spcPts val="427"/>
              </a:spcBef>
              <a:spcAft>
                <a:spcPts val="0"/>
              </a:spcAft>
              <a:buClr>
                <a:schemeClr val="dk1"/>
              </a:buClr>
              <a:buSzPts val="2133"/>
              <a:buFont typeface="Times"/>
              <a:buNone/>
              <a:defRPr sz="2133" b="1"/>
            </a:lvl5pPr>
            <a:lvl6pPr marL="2743200" lvl="5" indent="-228600" algn="l">
              <a:spcBef>
                <a:spcPts val="427"/>
              </a:spcBef>
              <a:spcAft>
                <a:spcPts val="0"/>
              </a:spcAft>
              <a:buClr>
                <a:schemeClr val="dk1"/>
              </a:buClr>
              <a:buSzPts val="2133"/>
              <a:buFont typeface="Times"/>
              <a:buNone/>
              <a:defRPr sz="2133" b="1"/>
            </a:lvl6pPr>
            <a:lvl7pPr marL="3200400" lvl="6" indent="-228600" algn="l">
              <a:spcBef>
                <a:spcPts val="427"/>
              </a:spcBef>
              <a:spcAft>
                <a:spcPts val="0"/>
              </a:spcAft>
              <a:buClr>
                <a:schemeClr val="dk1"/>
              </a:buClr>
              <a:buSzPts val="2133"/>
              <a:buFont typeface="Times"/>
              <a:buNone/>
              <a:defRPr sz="2133" b="1"/>
            </a:lvl7pPr>
            <a:lvl8pPr marL="3657600" lvl="7" indent="-228600" algn="l">
              <a:spcBef>
                <a:spcPts val="427"/>
              </a:spcBef>
              <a:spcAft>
                <a:spcPts val="0"/>
              </a:spcAft>
              <a:buClr>
                <a:schemeClr val="dk1"/>
              </a:buClr>
              <a:buSzPts val="2133"/>
              <a:buFont typeface="Times"/>
              <a:buNone/>
              <a:defRPr sz="2133" b="1"/>
            </a:lvl8pPr>
            <a:lvl9pPr marL="4114800" lvl="8" indent="-228600" algn="l">
              <a:spcBef>
                <a:spcPts val="427"/>
              </a:spcBef>
              <a:spcAft>
                <a:spcPts val="0"/>
              </a:spcAft>
              <a:buClr>
                <a:schemeClr val="dk1"/>
              </a:buClr>
              <a:buSzPts val="2133"/>
              <a:buFont typeface="Times"/>
              <a:buNone/>
              <a:defRPr sz="2133" b="1"/>
            </a:lvl9pPr>
          </a:lstStyle>
          <a:p>
            <a:endParaRPr/>
          </a:p>
        </p:txBody>
      </p:sp>
      <p:sp>
        <p:nvSpPr>
          <p:cNvPr id="496" name="Google Shape;496;p87"/>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a:buChar char="•"/>
              <a:defRPr sz="3200"/>
            </a:lvl1pPr>
            <a:lvl2pPr marL="914400" lvl="1" indent="-397954" algn="l">
              <a:spcBef>
                <a:spcPts val="533"/>
              </a:spcBef>
              <a:spcAft>
                <a:spcPts val="0"/>
              </a:spcAft>
              <a:buClr>
                <a:schemeClr val="dk1"/>
              </a:buClr>
              <a:buSzPts val="2667"/>
              <a:buFont typeface="Times"/>
              <a:buChar char="–"/>
              <a:defRPr sz="2667"/>
            </a:lvl2pPr>
            <a:lvl3pPr marL="1371600" lvl="2" indent="-381000" algn="l">
              <a:spcBef>
                <a:spcPts val="480"/>
              </a:spcBef>
              <a:spcAft>
                <a:spcPts val="0"/>
              </a:spcAft>
              <a:buClr>
                <a:schemeClr val="dk1"/>
              </a:buClr>
              <a:buSzPts val="2400"/>
              <a:buFont typeface="Times"/>
              <a:buChar char="•"/>
              <a:defRPr sz="2400"/>
            </a:lvl3pPr>
            <a:lvl4pPr marL="1828800" lvl="3" indent="-364045" algn="l">
              <a:spcBef>
                <a:spcPts val="427"/>
              </a:spcBef>
              <a:spcAft>
                <a:spcPts val="0"/>
              </a:spcAft>
              <a:buClr>
                <a:schemeClr val="dk1"/>
              </a:buClr>
              <a:buSzPts val="2133"/>
              <a:buFont typeface="Times"/>
              <a:buChar char="–"/>
              <a:defRPr sz="2133"/>
            </a:lvl4pPr>
            <a:lvl5pPr marL="2286000" lvl="4" indent="-364045" algn="l">
              <a:spcBef>
                <a:spcPts val="427"/>
              </a:spcBef>
              <a:spcAft>
                <a:spcPts val="0"/>
              </a:spcAft>
              <a:buClr>
                <a:schemeClr val="dk1"/>
              </a:buClr>
              <a:buSzPts val="2133"/>
              <a:buFont typeface="Times"/>
              <a:buChar char="»"/>
              <a:defRPr sz="2133"/>
            </a:lvl5pPr>
            <a:lvl6pPr marL="2743200" lvl="5" indent="-364045" algn="l">
              <a:spcBef>
                <a:spcPts val="427"/>
              </a:spcBef>
              <a:spcAft>
                <a:spcPts val="0"/>
              </a:spcAft>
              <a:buClr>
                <a:schemeClr val="dk1"/>
              </a:buClr>
              <a:buSzPts val="2133"/>
              <a:buFont typeface="Times"/>
              <a:buChar char="»"/>
              <a:defRPr sz="2133"/>
            </a:lvl6pPr>
            <a:lvl7pPr marL="3200400" lvl="6" indent="-364045" algn="l">
              <a:spcBef>
                <a:spcPts val="427"/>
              </a:spcBef>
              <a:spcAft>
                <a:spcPts val="0"/>
              </a:spcAft>
              <a:buClr>
                <a:schemeClr val="dk1"/>
              </a:buClr>
              <a:buSzPts val="2133"/>
              <a:buFont typeface="Times"/>
              <a:buChar char="»"/>
              <a:defRPr sz="2133"/>
            </a:lvl7pPr>
            <a:lvl8pPr marL="3657600" lvl="7" indent="-364045" algn="l">
              <a:spcBef>
                <a:spcPts val="427"/>
              </a:spcBef>
              <a:spcAft>
                <a:spcPts val="0"/>
              </a:spcAft>
              <a:buClr>
                <a:schemeClr val="dk1"/>
              </a:buClr>
              <a:buSzPts val="2133"/>
              <a:buFont typeface="Times"/>
              <a:buChar char="»"/>
              <a:defRPr sz="2133"/>
            </a:lvl8pPr>
            <a:lvl9pPr marL="4114800" lvl="8" indent="-364045" algn="l">
              <a:spcBef>
                <a:spcPts val="427"/>
              </a:spcBef>
              <a:spcAft>
                <a:spcPts val="0"/>
              </a:spcAft>
              <a:buClr>
                <a:schemeClr val="dk1"/>
              </a:buClr>
              <a:buSzPts val="2133"/>
              <a:buFont typeface="Times"/>
              <a:buChar char="»"/>
              <a:defRPr sz="2133"/>
            </a:lvl9pPr>
          </a:lstStyle>
          <a:p>
            <a:endParaRPr/>
          </a:p>
        </p:txBody>
      </p:sp>
      <p:sp>
        <p:nvSpPr>
          <p:cNvPr id="497" name="Google Shape;497;p8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8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8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0"/>
        <p:cNvGrpSpPr/>
        <p:nvPr/>
      </p:nvGrpSpPr>
      <p:grpSpPr>
        <a:xfrm>
          <a:off x="0" y="0"/>
          <a:ext cx="0" cy="0"/>
          <a:chOff x="0" y="0"/>
          <a:chExt cx="0" cy="0"/>
        </a:xfrm>
      </p:grpSpPr>
      <p:sp>
        <p:nvSpPr>
          <p:cNvPr id="501" name="Google Shape;501;p8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2" name="Google Shape;502;p8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8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8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5"/>
        <p:cNvGrpSpPr/>
        <p:nvPr/>
      </p:nvGrpSpPr>
      <p:grpSpPr>
        <a:xfrm>
          <a:off x="0" y="0"/>
          <a:ext cx="0" cy="0"/>
          <a:chOff x="0" y="0"/>
          <a:chExt cx="0" cy="0"/>
        </a:xfrm>
      </p:grpSpPr>
      <p:sp>
        <p:nvSpPr>
          <p:cNvPr id="506" name="Google Shape;506;p8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8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8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9"/>
        <p:cNvGrpSpPr/>
        <p:nvPr/>
      </p:nvGrpSpPr>
      <p:grpSpPr>
        <a:xfrm>
          <a:off x="0" y="0"/>
          <a:ext cx="0" cy="0"/>
          <a:chOff x="0" y="0"/>
          <a:chExt cx="0" cy="0"/>
        </a:xfrm>
      </p:grpSpPr>
      <p:sp>
        <p:nvSpPr>
          <p:cNvPr id="510" name="Google Shape;510;p90"/>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1" name="Google Shape;511;p90"/>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Autofit/>
          </a:bodyPr>
          <a:lstStyle>
            <a:lvl1pPr marL="457200" lvl="0" indent="-499554" algn="l">
              <a:spcBef>
                <a:spcPts val="853"/>
              </a:spcBef>
              <a:spcAft>
                <a:spcPts val="0"/>
              </a:spcAft>
              <a:buClr>
                <a:schemeClr val="dk1"/>
              </a:buClr>
              <a:buSzPts val="4267"/>
              <a:buFont typeface="Times"/>
              <a:buChar char="•"/>
              <a:defRPr sz="4267"/>
            </a:lvl1pPr>
            <a:lvl2pPr marL="914400" lvl="1" indent="-465645" algn="l">
              <a:spcBef>
                <a:spcPts val="747"/>
              </a:spcBef>
              <a:spcAft>
                <a:spcPts val="0"/>
              </a:spcAft>
              <a:buClr>
                <a:schemeClr val="dk1"/>
              </a:buClr>
              <a:buSzPts val="3733"/>
              <a:buFont typeface="Times"/>
              <a:buChar char="–"/>
              <a:defRPr sz="3733"/>
            </a:lvl2pPr>
            <a:lvl3pPr marL="1371600" lvl="2" indent="-431800" algn="l">
              <a:spcBef>
                <a:spcPts val="640"/>
              </a:spcBef>
              <a:spcAft>
                <a:spcPts val="0"/>
              </a:spcAft>
              <a:buClr>
                <a:schemeClr val="dk1"/>
              </a:buClr>
              <a:buSzPts val="3200"/>
              <a:buFont typeface="Times"/>
              <a:buChar char="•"/>
              <a:defRPr sz="3200"/>
            </a:lvl3pPr>
            <a:lvl4pPr marL="1828800" lvl="3" indent="-397954" algn="l">
              <a:spcBef>
                <a:spcPts val="533"/>
              </a:spcBef>
              <a:spcAft>
                <a:spcPts val="0"/>
              </a:spcAft>
              <a:buClr>
                <a:schemeClr val="dk1"/>
              </a:buClr>
              <a:buSzPts val="2667"/>
              <a:buFont typeface="Times"/>
              <a:buChar char="–"/>
              <a:defRPr sz="2667"/>
            </a:lvl4pPr>
            <a:lvl5pPr marL="2286000" lvl="4" indent="-397954" algn="l">
              <a:spcBef>
                <a:spcPts val="533"/>
              </a:spcBef>
              <a:spcAft>
                <a:spcPts val="0"/>
              </a:spcAft>
              <a:buClr>
                <a:schemeClr val="dk1"/>
              </a:buClr>
              <a:buSzPts val="2667"/>
              <a:buFont typeface="Times"/>
              <a:buChar char="»"/>
              <a:defRPr sz="2667"/>
            </a:lvl5pPr>
            <a:lvl6pPr marL="2743200" lvl="5" indent="-397954" algn="l">
              <a:spcBef>
                <a:spcPts val="533"/>
              </a:spcBef>
              <a:spcAft>
                <a:spcPts val="0"/>
              </a:spcAft>
              <a:buClr>
                <a:schemeClr val="dk1"/>
              </a:buClr>
              <a:buSzPts val="2667"/>
              <a:buFont typeface="Times"/>
              <a:buChar char="»"/>
              <a:defRPr sz="2667"/>
            </a:lvl6pPr>
            <a:lvl7pPr marL="3200400" lvl="6" indent="-397954" algn="l">
              <a:spcBef>
                <a:spcPts val="533"/>
              </a:spcBef>
              <a:spcAft>
                <a:spcPts val="0"/>
              </a:spcAft>
              <a:buClr>
                <a:schemeClr val="dk1"/>
              </a:buClr>
              <a:buSzPts val="2667"/>
              <a:buFont typeface="Times"/>
              <a:buChar char="»"/>
              <a:defRPr sz="2667"/>
            </a:lvl7pPr>
            <a:lvl8pPr marL="3657600" lvl="7" indent="-397954" algn="l">
              <a:spcBef>
                <a:spcPts val="533"/>
              </a:spcBef>
              <a:spcAft>
                <a:spcPts val="0"/>
              </a:spcAft>
              <a:buClr>
                <a:schemeClr val="dk1"/>
              </a:buClr>
              <a:buSzPts val="2667"/>
              <a:buFont typeface="Times"/>
              <a:buChar char="»"/>
              <a:defRPr sz="2667"/>
            </a:lvl8pPr>
            <a:lvl9pPr marL="4114800" lvl="8" indent="-397954" algn="l">
              <a:spcBef>
                <a:spcPts val="533"/>
              </a:spcBef>
              <a:spcAft>
                <a:spcPts val="0"/>
              </a:spcAft>
              <a:buClr>
                <a:schemeClr val="dk1"/>
              </a:buClr>
              <a:buSzPts val="2667"/>
              <a:buFont typeface="Times"/>
              <a:buChar char="»"/>
              <a:defRPr sz="2667"/>
            </a:lvl9pPr>
          </a:lstStyle>
          <a:p>
            <a:endParaRPr/>
          </a:p>
        </p:txBody>
      </p:sp>
      <p:sp>
        <p:nvSpPr>
          <p:cNvPr id="512" name="Google Shape;512;p90"/>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513" name="Google Shape;513;p9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9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9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6"/>
        <p:cNvGrpSpPr/>
        <p:nvPr/>
      </p:nvGrpSpPr>
      <p:grpSpPr>
        <a:xfrm>
          <a:off x="0" y="0"/>
          <a:ext cx="0" cy="0"/>
          <a:chOff x="0" y="0"/>
          <a:chExt cx="0" cy="0"/>
        </a:xfrm>
      </p:grpSpPr>
      <p:sp>
        <p:nvSpPr>
          <p:cNvPr id="517" name="Google Shape;517;p91"/>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667"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8" name="Google Shape;518;p91"/>
          <p:cNvSpPr>
            <a:spLocks noGrp="1"/>
          </p:cNvSpPr>
          <p:nvPr>
            <p:ph type="pic" idx="2"/>
          </p:nvPr>
        </p:nvSpPr>
        <p:spPr>
          <a:xfrm>
            <a:off x="2389717" y="612775"/>
            <a:ext cx="7315200" cy="4114800"/>
          </a:xfrm>
          <a:prstGeom prst="rect">
            <a:avLst/>
          </a:prstGeom>
          <a:noFill/>
          <a:ln>
            <a:noFill/>
          </a:ln>
        </p:spPr>
      </p:sp>
      <p:sp>
        <p:nvSpPr>
          <p:cNvPr id="519" name="Google Shape;519;p91"/>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73"/>
              </a:spcBef>
              <a:spcAft>
                <a:spcPts val="0"/>
              </a:spcAft>
              <a:buClr>
                <a:schemeClr val="dk1"/>
              </a:buClr>
              <a:buSzPts val="1867"/>
              <a:buFont typeface="Times"/>
              <a:buNone/>
              <a:defRPr sz="1867"/>
            </a:lvl1pPr>
            <a:lvl2pPr marL="914400" lvl="1" indent="-228600" algn="l">
              <a:spcBef>
                <a:spcPts val="320"/>
              </a:spcBef>
              <a:spcAft>
                <a:spcPts val="0"/>
              </a:spcAft>
              <a:buClr>
                <a:schemeClr val="dk1"/>
              </a:buClr>
              <a:buSzPts val="1600"/>
              <a:buFont typeface="Times"/>
              <a:buNone/>
              <a:defRPr sz="1600"/>
            </a:lvl2pPr>
            <a:lvl3pPr marL="1371600" lvl="2" indent="-228600" algn="l">
              <a:spcBef>
                <a:spcPts val="267"/>
              </a:spcBef>
              <a:spcAft>
                <a:spcPts val="0"/>
              </a:spcAft>
              <a:buClr>
                <a:schemeClr val="dk1"/>
              </a:buClr>
              <a:buSzPts val="1333"/>
              <a:buFont typeface="Times"/>
              <a:buNone/>
              <a:defRPr sz="1333"/>
            </a:lvl3pPr>
            <a:lvl4pPr marL="1828800" lvl="3" indent="-228600" algn="l">
              <a:spcBef>
                <a:spcPts val="240"/>
              </a:spcBef>
              <a:spcAft>
                <a:spcPts val="0"/>
              </a:spcAft>
              <a:buClr>
                <a:schemeClr val="dk1"/>
              </a:buClr>
              <a:buSzPts val="1200"/>
              <a:buFont typeface="Times"/>
              <a:buNone/>
              <a:defRPr sz="1200"/>
            </a:lvl4pPr>
            <a:lvl5pPr marL="2286000" lvl="4" indent="-228600" algn="l">
              <a:spcBef>
                <a:spcPts val="240"/>
              </a:spcBef>
              <a:spcAft>
                <a:spcPts val="0"/>
              </a:spcAft>
              <a:buClr>
                <a:schemeClr val="dk1"/>
              </a:buClr>
              <a:buSzPts val="1200"/>
              <a:buFont typeface="Times"/>
              <a:buNone/>
              <a:defRPr sz="1200"/>
            </a:lvl5pPr>
            <a:lvl6pPr marL="2743200" lvl="5" indent="-228600" algn="l">
              <a:spcBef>
                <a:spcPts val="240"/>
              </a:spcBef>
              <a:spcAft>
                <a:spcPts val="0"/>
              </a:spcAft>
              <a:buClr>
                <a:schemeClr val="dk1"/>
              </a:buClr>
              <a:buSzPts val="1200"/>
              <a:buFont typeface="Times"/>
              <a:buNone/>
              <a:defRPr sz="1200"/>
            </a:lvl6pPr>
            <a:lvl7pPr marL="3200400" lvl="6" indent="-228600" algn="l">
              <a:spcBef>
                <a:spcPts val="240"/>
              </a:spcBef>
              <a:spcAft>
                <a:spcPts val="0"/>
              </a:spcAft>
              <a:buClr>
                <a:schemeClr val="dk1"/>
              </a:buClr>
              <a:buSzPts val="1200"/>
              <a:buFont typeface="Times"/>
              <a:buNone/>
              <a:defRPr sz="1200"/>
            </a:lvl7pPr>
            <a:lvl8pPr marL="3657600" lvl="7" indent="-228600" algn="l">
              <a:spcBef>
                <a:spcPts val="240"/>
              </a:spcBef>
              <a:spcAft>
                <a:spcPts val="0"/>
              </a:spcAft>
              <a:buClr>
                <a:schemeClr val="dk1"/>
              </a:buClr>
              <a:buSzPts val="1200"/>
              <a:buFont typeface="Times"/>
              <a:buNone/>
              <a:defRPr sz="1200"/>
            </a:lvl8pPr>
            <a:lvl9pPr marL="4114800" lvl="8" indent="-228600" algn="l">
              <a:spcBef>
                <a:spcPts val="240"/>
              </a:spcBef>
              <a:spcAft>
                <a:spcPts val="0"/>
              </a:spcAft>
              <a:buClr>
                <a:schemeClr val="dk1"/>
              </a:buClr>
              <a:buSzPts val="1200"/>
              <a:buFont typeface="Times"/>
              <a:buNone/>
              <a:defRPr sz="1200"/>
            </a:lvl9pPr>
          </a:lstStyle>
          <a:p>
            <a:endParaRPr/>
          </a:p>
        </p:txBody>
      </p:sp>
      <p:sp>
        <p:nvSpPr>
          <p:cNvPr id="520" name="Google Shape;520;p9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9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9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3"/>
        <p:cNvGrpSpPr/>
        <p:nvPr/>
      </p:nvGrpSpPr>
      <p:grpSpPr>
        <a:xfrm>
          <a:off x="0" y="0"/>
          <a:ext cx="0" cy="0"/>
          <a:chOff x="0" y="0"/>
          <a:chExt cx="0" cy="0"/>
        </a:xfrm>
      </p:grpSpPr>
      <p:sp>
        <p:nvSpPr>
          <p:cNvPr id="524" name="Google Shape;524;p92"/>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5" name="Google Shape;525;p92"/>
          <p:cNvSpPr txBox="1">
            <a:spLocks noGrp="1"/>
          </p:cNvSpPr>
          <p:nvPr>
            <p:ph type="body" idx="1"/>
          </p:nvPr>
        </p:nvSpPr>
        <p:spPr>
          <a:xfrm rot="5400000">
            <a:off x="4038600" y="-1143000"/>
            <a:ext cx="4114800" cy="10363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6" name="Google Shape;526;p9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9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9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9"/>
        <p:cNvGrpSpPr/>
        <p:nvPr/>
      </p:nvGrpSpPr>
      <p:grpSpPr>
        <a:xfrm>
          <a:off x="0" y="0"/>
          <a:ext cx="0" cy="0"/>
          <a:chOff x="0" y="0"/>
          <a:chExt cx="0" cy="0"/>
        </a:xfrm>
      </p:grpSpPr>
      <p:sp>
        <p:nvSpPr>
          <p:cNvPr id="530" name="Google Shape;530;p93"/>
          <p:cNvSpPr txBox="1">
            <a:spLocks noGrp="1"/>
          </p:cNvSpPr>
          <p:nvPr>
            <p:ph type="title"/>
          </p:nvPr>
        </p:nvSpPr>
        <p:spPr>
          <a:xfrm rot="5400000">
            <a:off x="7239000" y="2057400"/>
            <a:ext cx="54864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1" name="Google Shape;531;p93"/>
          <p:cNvSpPr txBox="1">
            <a:spLocks noGrp="1"/>
          </p:cNvSpPr>
          <p:nvPr>
            <p:ph type="body" idx="1"/>
          </p:nvPr>
        </p:nvSpPr>
        <p:spPr>
          <a:xfrm rot="5400000">
            <a:off x="1955800" y="-431800"/>
            <a:ext cx="5486400" cy="756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2" name="Google Shape;532;p9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9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9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67" b="0" i="0" u="none" strike="noStrike" cap="none">
                <a:solidFill>
                  <a:schemeClr val="dk1"/>
                </a:solidFill>
                <a:latin typeface="Times"/>
                <a:ea typeface="Times"/>
                <a:cs typeface="Times"/>
                <a:sym typeface="Times"/>
              </a:defRPr>
            </a:lvl1pPr>
            <a:lvl2pPr marL="0" lvl="1" indent="0" algn="r">
              <a:spcBef>
                <a:spcPts val="0"/>
              </a:spcBef>
              <a:buNone/>
              <a:defRPr sz="1867" b="0" i="0" u="none" strike="noStrike" cap="none">
                <a:solidFill>
                  <a:schemeClr val="dk1"/>
                </a:solidFill>
                <a:latin typeface="Times"/>
                <a:ea typeface="Times"/>
                <a:cs typeface="Times"/>
                <a:sym typeface="Times"/>
              </a:defRPr>
            </a:lvl2pPr>
            <a:lvl3pPr marL="0" lvl="2" indent="0" algn="r">
              <a:spcBef>
                <a:spcPts val="0"/>
              </a:spcBef>
              <a:buNone/>
              <a:defRPr sz="1867" b="0" i="0" u="none" strike="noStrike" cap="none">
                <a:solidFill>
                  <a:schemeClr val="dk1"/>
                </a:solidFill>
                <a:latin typeface="Times"/>
                <a:ea typeface="Times"/>
                <a:cs typeface="Times"/>
                <a:sym typeface="Times"/>
              </a:defRPr>
            </a:lvl3pPr>
            <a:lvl4pPr marL="0" lvl="3" indent="0" algn="r">
              <a:spcBef>
                <a:spcPts val="0"/>
              </a:spcBef>
              <a:buNone/>
              <a:defRPr sz="1867" b="0" i="0" u="none" strike="noStrike" cap="none">
                <a:solidFill>
                  <a:schemeClr val="dk1"/>
                </a:solidFill>
                <a:latin typeface="Times"/>
                <a:ea typeface="Times"/>
                <a:cs typeface="Times"/>
                <a:sym typeface="Times"/>
              </a:defRPr>
            </a:lvl4pPr>
            <a:lvl5pPr marL="0" lvl="4" indent="0" algn="r">
              <a:spcBef>
                <a:spcPts val="0"/>
              </a:spcBef>
              <a:buNone/>
              <a:defRPr sz="1867" b="0" i="0" u="none" strike="noStrike" cap="none">
                <a:solidFill>
                  <a:schemeClr val="dk1"/>
                </a:solidFill>
                <a:latin typeface="Times"/>
                <a:ea typeface="Times"/>
                <a:cs typeface="Times"/>
                <a:sym typeface="Times"/>
              </a:defRPr>
            </a:lvl5pPr>
            <a:lvl6pPr marL="0" lvl="5" indent="0" algn="r">
              <a:spcBef>
                <a:spcPts val="0"/>
              </a:spcBef>
              <a:buNone/>
              <a:defRPr sz="1867" b="0" i="0" u="none" strike="noStrike" cap="none">
                <a:solidFill>
                  <a:schemeClr val="dk1"/>
                </a:solidFill>
                <a:latin typeface="Times"/>
                <a:ea typeface="Times"/>
                <a:cs typeface="Times"/>
                <a:sym typeface="Times"/>
              </a:defRPr>
            </a:lvl6pPr>
            <a:lvl7pPr marL="0" lvl="6" indent="0" algn="r">
              <a:spcBef>
                <a:spcPts val="0"/>
              </a:spcBef>
              <a:buNone/>
              <a:defRPr sz="1867" b="0" i="0" u="none" strike="noStrike" cap="none">
                <a:solidFill>
                  <a:schemeClr val="dk1"/>
                </a:solidFill>
                <a:latin typeface="Times"/>
                <a:ea typeface="Times"/>
                <a:cs typeface="Times"/>
                <a:sym typeface="Times"/>
              </a:defRPr>
            </a:lvl7pPr>
            <a:lvl8pPr marL="0" lvl="7" indent="0" algn="r">
              <a:spcBef>
                <a:spcPts val="0"/>
              </a:spcBef>
              <a:buNone/>
              <a:defRPr sz="1867" b="0" i="0" u="none" strike="noStrike" cap="none">
                <a:solidFill>
                  <a:schemeClr val="dk1"/>
                </a:solidFill>
                <a:latin typeface="Times"/>
                <a:ea typeface="Times"/>
                <a:cs typeface="Times"/>
                <a:sym typeface="Times"/>
              </a:defRPr>
            </a:lvl8pPr>
            <a:lvl9pPr marL="0" lvl="8" indent="0" algn="r">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1"/>
        <p:cNvGrpSpPr/>
        <p:nvPr/>
      </p:nvGrpSpPr>
      <p:grpSpPr>
        <a:xfrm>
          <a:off x="0" y="0"/>
          <a:ext cx="0" cy="0"/>
          <a:chOff x="0" y="0"/>
          <a:chExt cx="0" cy="0"/>
        </a:xfrm>
      </p:grpSpPr>
      <p:sp>
        <p:nvSpPr>
          <p:cNvPr id="542" name="Google Shape;542;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5"/>
        <p:cNvGrpSpPr/>
        <p:nvPr/>
      </p:nvGrpSpPr>
      <p:grpSpPr>
        <a:xfrm>
          <a:off x="0" y="0"/>
          <a:ext cx="0" cy="0"/>
          <a:chOff x="0" y="0"/>
          <a:chExt cx="0" cy="0"/>
        </a:xfrm>
      </p:grpSpPr>
      <p:sp>
        <p:nvSpPr>
          <p:cNvPr id="546" name="Google Shape;546;p9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9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8" name="Google Shape;548;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1"/>
        <p:cNvGrpSpPr/>
        <p:nvPr/>
      </p:nvGrpSpPr>
      <p:grpSpPr>
        <a:xfrm>
          <a:off x="0" y="0"/>
          <a:ext cx="0" cy="0"/>
          <a:chOff x="0" y="0"/>
          <a:chExt cx="0" cy="0"/>
        </a:xfrm>
      </p:grpSpPr>
      <p:sp>
        <p:nvSpPr>
          <p:cNvPr id="552" name="Google Shape;552;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7"/>
        <p:cNvGrpSpPr/>
        <p:nvPr/>
      </p:nvGrpSpPr>
      <p:grpSpPr>
        <a:xfrm>
          <a:off x="0" y="0"/>
          <a:ext cx="0" cy="0"/>
          <a:chOff x="0" y="0"/>
          <a:chExt cx="0" cy="0"/>
        </a:xfrm>
      </p:grpSpPr>
      <p:sp>
        <p:nvSpPr>
          <p:cNvPr id="558" name="Google Shape;558;p9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9" name="Google Shape;559;p9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0" name="Google Shape;56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3"/>
        <p:cNvGrpSpPr/>
        <p:nvPr/>
      </p:nvGrpSpPr>
      <p:grpSpPr>
        <a:xfrm>
          <a:off x="0" y="0"/>
          <a:ext cx="0" cy="0"/>
          <a:chOff x="0" y="0"/>
          <a:chExt cx="0" cy="0"/>
        </a:xfrm>
      </p:grpSpPr>
      <p:sp>
        <p:nvSpPr>
          <p:cNvPr id="564" name="Google Shape;564;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9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6" name="Google Shape;566;p9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7" name="Google Shape;56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0"/>
        <p:cNvGrpSpPr/>
        <p:nvPr/>
      </p:nvGrpSpPr>
      <p:grpSpPr>
        <a:xfrm>
          <a:off x="0" y="0"/>
          <a:ext cx="0" cy="0"/>
          <a:chOff x="0" y="0"/>
          <a:chExt cx="0" cy="0"/>
        </a:xfrm>
      </p:grpSpPr>
      <p:sp>
        <p:nvSpPr>
          <p:cNvPr id="571" name="Google Shape;571;p10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2" name="Google Shape;572;p10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3" name="Google Shape;573;p10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10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5" name="Google Shape;575;p10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6" name="Google Shape;576;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9"/>
        <p:cNvGrpSpPr/>
        <p:nvPr/>
      </p:nvGrpSpPr>
      <p:grpSpPr>
        <a:xfrm>
          <a:off x="0" y="0"/>
          <a:ext cx="0" cy="0"/>
          <a:chOff x="0" y="0"/>
          <a:chExt cx="0" cy="0"/>
        </a:xfrm>
      </p:grpSpPr>
      <p:sp>
        <p:nvSpPr>
          <p:cNvPr id="580" name="Google Shape;580;p10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1" name="Google Shape;58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2" name="Google Shape;58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4"/>
        <p:cNvGrpSpPr/>
        <p:nvPr/>
      </p:nvGrpSpPr>
      <p:grpSpPr>
        <a:xfrm>
          <a:off x="0" y="0"/>
          <a:ext cx="0" cy="0"/>
          <a:chOff x="0" y="0"/>
          <a:chExt cx="0" cy="0"/>
        </a:xfrm>
      </p:grpSpPr>
      <p:sp>
        <p:nvSpPr>
          <p:cNvPr id="585" name="Google Shape;585;p1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p10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7" name="Google Shape;587;p10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8" name="Google Shape;588;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1"/>
        <p:cNvGrpSpPr/>
        <p:nvPr/>
      </p:nvGrpSpPr>
      <p:grpSpPr>
        <a:xfrm>
          <a:off x="0" y="0"/>
          <a:ext cx="0" cy="0"/>
          <a:chOff x="0" y="0"/>
          <a:chExt cx="0" cy="0"/>
        </a:xfrm>
      </p:grpSpPr>
      <p:sp>
        <p:nvSpPr>
          <p:cNvPr id="592" name="Google Shape;592;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3" name="Google Shape;593;p103"/>
          <p:cNvSpPr>
            <a:spLocks noGrp="1"/>
          </p:cNvSpPr>
          <p:nvPr>
            <p:ph type="pic" idx="2"/>
          </p:nvPr>
        </p:nvSpPr>
        <p:spPr>
          <a:xfrm>
            <a:off x="5183188" y="987425"/>
            <a:ext cx="6172200" cy="4873625"/>
          </a:xfrm>
          <a:prstGeom prst="rect">
            <a:avLst/>
          </a:prstGeom>
          <a:noFill/>
          <a:ln>
            <a:noFill/>
          </a:ln>
        </p:spPr>
      </p:sp>
      <p:sp>
        <p:nvSpPr>
          <p:cNvPr id="594" name="Google Shape;594;p10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5" name="Google Shape;595;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8"/>
        <p:cNvGrpSpPr/>
        <p:nvPr/>
      </p:nvGrpSpPr>
      <p:grpSpPr>
        <a:xfrm>
          <a:off x="0" y="0"/>
          <a:ext cx="0" cy="0"/>
          <a:chOff x="0" y="0"/>
          <a:chExt cx="0" cy="0"/>
        </a:xfrm>
      </p:grpSpPr>
      <p:sp>
        <p:nvSpPr>
          <p:cNvPr id="599" name="Google Shape;599;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0" name="Google Shape;600;p10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1" name="Google Shape;60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4"/>
        <p:cNvGrpSpPr/>
        <p:nvPr/>
      </p:nvGrpSpPr>
      <p:grpSpPr>
        <a:xfrm>
          <a:off x="0" y="0"/>
          <a:ext cx="0" cy="0"/>
          <a:chOff x="0" y="0"/>
          <a:chExt cx="0" cy="0"/>
        </a:xfrm>
      </p:grpSpPr>
      <p:sp>
        <p:nvSpPr>
          <p:cNvPr id="605" name="Google Shape;605;p10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6" name="Google Shape;606;p10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7" name="Google Shape;60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6"/>
        <p:cNvGrpSpPr/>
        <p:nvPr/>
      </p:nvGrpSpPr>
      <p:grpSpPr>
        <a:xfrm>
          <a:off x="0" y="0"/>
          <a:ext cx="0" cy="0"/>
          <a:chOff x="0" y="0"/>
          <a:chExt cx="0" cy="0"/>
        </a:xfrm>
      </p:grpSpPr>
      <p:sp>
        <p:nvSpPr>
          <p:cNvPr id="617" name="Google Shape;617;p107"/>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107"/>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10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0"/>
        <p:cNvGrpSpPr/>
        <p:nvPr/>
      </p:nvGrpSpPr>
      <p:grpSpPr>
        <a:xfrm>
          <a:off x="0" y="0"/>
          <a:ext cx="0" cy="0"/>
          <a:chOff x="0" y="0"/>
          <a:chExt cx="0" cy="0"/>
        </a:xfrm>
      </p:grpSpPr>
      <p:sp>
        <p:nvSpPr>
          <p:cNvPr id="621" name="Google Shape;621;p10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2" name="Google Shape;622;p10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3" name="Google Shape;623;p10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4" name="Google Shape;624;p10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10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6"/>
        <p:cNvGrpSpPr/>
        <p:nvPr/>
      </p:nvGrpSpPr>
      <p:grpSpPr>
        <a:xfrm>
          <a:off x="0" y="0"/>
          <a:ext cx="0" cy="0"/>
          <a:chOff x="0" y="0"/>
          <a:chExt cx="0" cy="0"/>
        </a:xfrm>
      </p:grpSpPr>
      <p:sp>
        <p:nvSpPr>
          <p:cNvPr id="627" name="Google Shape;627;p109"/>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8" name="Google Shape;628;p109"/>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p109"/>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0" name="Google Shape;630;p109"/>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10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2"/>
        <p:cNvGrpSpPr/>
        <p:nvPr/>
      </p:nvGrpSpPr>
      <p:grpSpPr>
        <a:xfrm>
          <a:off x="0" y="0"/>
          <a:ext cx="0" cy="0"/>
          <a:chOff x="0" y="0"/>
          <a:chExt cx="0" cy="0"/>
        </a:xfrm>
      </p:grpSpPr>
      <p:sp>
        <p:nvSpPr>
          <p:cNvPr id="633" name="Google Shape;633;p110"/>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4" name="Google Shape;634;p11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Times New Roman"/>
              <a:buNone/>
              <a:defRPr sz="2400"/>
            </a:lvl1pPr>
            <a:lvl2pPr marL="914400" lvl="1" indent="-228600" algn="l">
              <a:spcBef>
                <a:spcPts val="400"/>
              </a:spcBef>
              <a:spcAft>
                <a:spcPts val="0"/>
              </a:spcAft>
              <a:buClr>
                <a:schemeClr val="dk1"/>
              </a:buClr>
              <a:buSzPts val="2000"/>
              <a:buFont typeface="Times New Roman"/>
              <a:buNone/>
              <a:defRPr sz="2000"/>
            </a:lvl2pPr>
            <a:lvl3pPr marL="1371600" lvl="2" indent="-228600" algn="l">
              <a:spcBef>
                <a:spcPts val="360"/>
              </a:spcBef>
              <a:spcAft>
                <a:spcPts val="0"/>
              </a:spcAft>
              <a:buClr>
                <a:schemeClr val="dk1"/>
              </a:buClr>
              <a:buSzPts val="1800"/>
              <a:buFont typeface="Times New Roman"/>
              <a:buNone/>
              <a:defRPr sz="1800"/>
            </a:lvl3pPr>
            <a:lvl4pPr marL="1828800" lvl="3" indent="-228600" algn="l">
              <a:spcBef>
                <a:spcPts val="320"/>
              </a:spcBef>
              <a:spcAft>
                <a:spcPts val="0"/>
              </a:spcAft>
              <a:buClr>
                <a:schemeClr val="dk1"/>
              </a:buClr>
              <a:buSzPts val="1600"/>
              <a:buFont typeface="Times New Roman"/>
              <a:buNone/>
              <a:defRPr sz="1600"/>
            </a:lvl4pPr>
            <a:lvl5pPr marL="2286000" lvl="4" indent="-228600" algn="l">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635" name="Google Shape;635;p11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11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11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b="0" i="0" u="none" strike="noStrike" cap="none">
                <a:solidFill>
                  <a:schemeClr val="dk1"/>
                </a:solidFill>
                <a:latin typeface="Times New Roman"/>
                <a:ea typeface="Times New Roman"/>
                <a:cs typeface="Times New Roman"/>
                <a:sym typeface="Times New Roman"/>
              </a:defRPr>
            </a:lvl1pPr>
            <a:lvl2pPr marL="0" lvl="1" indent="0" algn="r">
              <a:spcBef>
                <a:spcPts val="0"/>
              </a:spcBef>
              <a:buNone/>
              <a:defRPr sz="1400" b="0" i="0" u="none" strike="noStrike" cap="none">
                <a:solidFill>
                  <a:schemeClr val="dk1"/>
                </a:solidFill>
                <a:latin typeface="Times New Roman"/>
                <a:ea typeface="Times New Roman"/>
                <a:cs typeface="Times New Roman"/>
                <a:sym typeface="Times New Roman"/>
              </a:defRPr>
            </a:lvl2pPr>
            <a:lvl3pPr marL="0" lvl="2" indent="0" algn="r">
              <a:spcBef>
                <a:spcPts val="0"/>
              </a:spcBef>
              <a:buNone/>
              <a:defRPr sz="1400" b="0" i="0" u="none" strike="noStrike" cap="none">
                <a:solidFill>
                  <a:schemeClr val="dk1"/>
                </a:solidFill>
                <a:latin typeface="Times New Roman"/>
                <a:ea typeface="Times New Roman"/>
                <a:cs typeface="Times New Roman"/>
                <a:sym typeface="Times New Roman"/>
              </a:defRPr>
            </a:lvl3pPr>
            <a:lvl4pPr marL="0" lvl="3" indent="0" algn="r">
              <a:spcBef>
                <a:spcPts val="0"/>
              </a:spcBef>
              <a:buNone/>
              <a:defRPr sz="1400" b="0" i="0" u="none" strike="noStrike" cap="none">
                <a:solidFill>
                  <a:schemeClr val="dk1"/>
                </a:solidFill>
                <a:latin typeface="Times New Roman"/>
                <a:ea typeface="Times New Roman"/>
                <a:cs typeface="Times New Roman"/>
                <a:sym typeface="Times New Roman"/>
              </a:defRPr>
            </a:lvl4pPr>
            <a:lvl5pPr marL="0" lvl="4" indent="0" algn="r">
              <a:spcBef>
                <a:spcPts val="0"/>
              </a:spcBef>
              <a:buNone/>
              <a:defRPr sz="1400" b="0" i="0" u="none" strike="noStrike" cap="none">
                <a:solidFill>
                  <a:schemeClr val="dk1"/>
                </a:solidFill>
                <a:latin typeface="Times New Roman"/>
                <a:ea typeface="Times New Roman"/>
                <a:cs typeface="Times New Roman"/>
                <a:sym typeface="Times New Roman"/>
              </a:defRPr>
            </a:lvl5pPr>
            <a:lvl6pPr marL="0" lvl="5" indent="0" algn="r">
              <a:spcBef>
                <a:spcPts val="0"/>
              </a:spcBef>
              <a:buNone/>
              <a:defRPr sz="1400" b="0" i="0" u="none" strike="noStrike" cap="none">
                <a:solidFill>
                  <a:schemeClr val="dk1"/>
                </a:solidFill>
                <a:latin typeface="Times New Roman"/>
                <a:ea typeface="Times New Roman"/>
                <a:cs typeface="Times New Roman"/>
                <a:sym typeface="Times New Roman"/>
              </a:defRPr>
            </a:lvl6pPr>
            <a:lvl7pPr marL="0" lvl="6" indent="0" algn="r">
              <a:spcBef>
                <a:spcPts val="0"/>
              </a:spcBef>
              <a:buNone/>
              <a:defRPr sz="1400" b="0" i="0" u="none" strike="noStrike" cap="none">
                <a:solidFill>
                  <a:schemeClr val="dk1"/>
                </a:solidFill>
                <a:latin typeface="Times New Roman"/>
                <a:ea typeface="Times New Roman"/>
                <a:cs typeface="Times New Roman"/>
                <a:sym typeface="Times New Roman"/>
              </a:defRPr>
            </a:lvl7pPr>
            <a:lvl8pPr marL="0" lvl="7" indent="0" algn="r">
              <a:spcBef>
                <a:spcPts val="0"/>
              </a:spcBef>
              <a:buNone/>
              <a:defRPr sz="1400" b="0" i="0" u="none" strike="noStrike" cap="none">
                <a:solidFill>
                  <a:schemeClr val="dk1"/>
                </a:solidFill>
                <a:latin typeface="Times New Roman"/>
                <a:ea typeface="Times New Roman"/>
                <a:cs typeface="Times New Roman"/>
                <a:sym typeface="Times New Roman"/>
              </a:defRPr>
            </a:lvl8pPr>
            <a:lvl9pPr marL="0" lvl="8" indent="0" algn="r">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3.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jpg"/><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12.jpg"/><Relationship Id="rId4" Type="http://schemas.openxmlformats.org/officeDocument/2006/relationships/slideLayout" Target="../slideLayouts/slideLayout5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5"/>
        <p:cNvGrpSpPr/>
        <p:nvPr/>
      </p:nvGrpSpPr>
      <p:grpSpPr>
        <a:xfrm>
          <a:off x="0" y="0"/>
          <a:ext cx="0" cy="0"/>
          <a:chOff x="0" y="0"/>
          <a:chExt cx="0" cy="0"/>
        </a:xfrm>
      </p:grpSpPr>
      <p:sp>
        <p:nvSpPr>
          <p:cNvPr id="536" name="Google Shape;536;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7" name="Google Shape;537;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8" name="Google Shape;538;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9" name="Google Shape;539;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0" name="Google Shape;540;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0"/>
        <p:cNvGrpSpPr/>
        <p:nvPr/>
      </p:nvGrpSpPr>
      <p:grpSpPr>
        <a:xfrm>
          <a:off x="0" y="0"/>
          <a:ext cx="0" cy="0"/>
          <a:chOff x="0" y="0"/>
          <a:chExt cx="0" cy="0"/>
        </a:xfrm>
      </p:grpSpPr>
      <p:sp>
        <p:nvSpPr>
          <p:cNvPr id="611" name="Google Shape;611;p106"/>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612" name="Google Shape;612;p106"/>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13" name="Google Shape;613;p10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14" name="Google Shape;614;p10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15" name="Google Shape;615;p10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5"/>
        <p:cNvGrpSpPr/>
        <p:nvPr/>
      </p:nvGrpSpPr>
      <p:grpSpPr>
        <a:xfrm>
          <a:off x="0" y="0"/>
          <a:ext cx="0" cy="0"/>
          <a:chOff x="0" y="0"/>
          <a:chExt cx="0" cy="0"/>
        </a:xfrm>
      </p:grpSpPr>
      <p:sp>
        <p:nvSpPr>
          <p:cNvPr id="686" name="Google Shape;686;p11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867"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5867"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5867"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5867"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5867"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5867"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5867"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5867"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5867" b="0" i="0" u="none" strike="noStrike" cap="none">
                <a:solidFill>
                  <a:schemeClr val="dk2"/>
                </a:solidFill>
                <a:latin typeface="Times"/>
                <a:ea typeface="Times"/>
                <a:cs typeface="Times"/>
                <a:sym typeface="Times"/>
              </a:defRPr>
            </a:lvl9pPr>
          </a:lstStyle>
          <a:p>
            <a:endParaRPr/>
          </a:p>
        </p:txBody>
      </p:sp>
      <p:sp>
        <p:nvSpPr>
          <p:cNvPr id="687" name="Google Shape;687;p118"/>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Times"/>
              <a:buChar char="•"/>
              <a:defRPr sz="4267" b="0" i="0" u="none" strike="noStrike" cap="none">
                <a:solidFill>
                  <a:schemeClr val="dk1"/>
                </a:solidFill>
                <a:latin typeface="Times"/>
                <a:ea typeface="Times"/>
                <a:cs typeface="Times"/>
                <a:sym typeface="Times"/>
              </a:defRPr>
            </a:lvl1pPr>
            <a:lvl2pPr marL="914400" marR="0" lvl="1" indent="-465645" algn="l" rtl="0">
              <a:spcBef>
                <a:spcPts val="747"/>
              </a:spcBef>
              <a:spcAft>
                <a:spcPts val="0"/>
              </a:spcAft>
              <a:buClr>
                <a:schemeClr val="dk1"/>
              </a:buClr>
              <a:buSzPts val="3733"/>
              <a:buFont typeface="Times"/>
              <a:buChar char="–"/>
              <a:defRPr sz="3733" b="0" i="0" u="none" strike="noStrike" cap="none">
                <a:solidFill>
                  <a:schemeClr val="dk1"/>
                </a:solidFill>
                <a:latin typeface="Times"/>
                <a:ea typeface="Times"/>
                <a:cs typeface="Times"/>
                <a:sym typeface="Times"/>
              </a:defRPr>
            </a:lvl2pPr>
            <a:lvl3pPr marL="1371600" marR="0" lvl="2"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3pPr>
            <a:lvl4pPr marL="1828800" marR="0" lvl="3"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4pPr>
            <a:lvl5pPr marL="2286000" marR="0" lvl="4"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5pPr>
            <a:lvl6pPr marL="2743200" marR="0" lvl="5"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6pPr>
            <a:lvl7pPr marL="3200400" marR="0" lvl="6"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7pPr>
            <a:lvl8pPr marL="3657600" marR="0" lvl="7"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8pPr>
            <a:lvl9pPr marL="4114800" marR="0" lvl="8"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9pPr>
          </a:lstStyle>
          <a:p>
            <a:endParaRPr/>
          </a:p>
        </p:txBody>
      </p:sp>
      <p:sp>
        <p:nvSpPr>
          <p:cNvPr id="688" name="Google Shape;688;p118"/>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689" name="Google Shape;689;p11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690" name="Google Shape;690;p11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67" b="0" i="0" u="none" strike="noStrike" cap="none">
                <a:solidFill>
                  <a:schemeClr val="dk1"/>
                </a:solidFill>
                <a:latin typeface="Times"/>
                <a:ea typeface="Times"/>
                <a:cs typeface="Times"/>
                <a:sym typeface="Times"/>
              </a:defRPr>
            </a:lvl1pPr>
            <a:lvl2pPr marL="0" marR="0" lvl="1" indent="0" algn="r" rtl="0">
              <a:spcBef>
                <a:spcPts val="0"/>
              </a:spcBef>
              <a:buNone/>
              <a:defRPr sz="1867" b="0" i="0" u="none" strike="noStrike" cap="none">
                <a:solidFill>
                  <a:schemeClr val="dk1"/>
                </a:solidFill>
                <a:latin typeface="Times"/>
                <a:ea typeface="Times"/>
                <a:cs typeface="Times"/>
                <a:sym typeface="Times"/>
              </a:defRPr>
            </a:lvl2pPr>
            <a:lvl3pPr marL="0" marR="0" lvl="2" indent="0" algn="r" rtl="0">
              <a:spcBef>
                <a:spcPts val="0"/>
              </a:spcBef>
              <a:buNone/>
              <a:defRPr sz="1867" b="0" i="0" u="none" strike="noStrike" cap="none">
                <a:solidFill>
                  <a:schemeClr val="dk1"/>
                </a:solidFill>
                <a:latin typeface="Times"/>
                <a:ea typeface="Times"/>
                <a:cs typeface="Times"/>
                <a:sym typeface="Times"/>
              </a:defRPr>
            </a:lvl3pPr>
            <a:lvl4pPr marL="0" marR="0" lvl="3" indent="0" algn="r" rtl="0">
              <a:spcBef>
                <a:spcPts val="0"/>
              </a:spcBef>
              <a:buNone/>
              <a:defRPr sz="1867" b="0" i="0" u="none" strike="noStrike" cap="none">
                <a:solidFill>
                  <a:schemeClr val="dk1"/>
                </a:solidFill>
                <a:latin typeface="Times"/>
                <a:ea typeface="Times"/>
                <a:cs typeface="Times"/>
                <a:sym typeface="Times"/>
              </a:defRPr>
            </a:lvl4pPr>
            <a:lvl5pPr marL="0" marR="0" lvl="4" indent="0" algn="r" rtl="0">
              <a:spcBef>
                <a:spcPts val="0"/>
              </a:spcBef>
              <a:buNone/>
              <a:defRPr sz="1867" b="0" i="0" u="none" strike="noStrike" cap="none">
                <a:solidFill>
                  <a:schemeClr val="dk1"/>
                </a:solidFill>
                <a:latin typeface="Times"/>
                <a:ea typeface="Times"/>
                <a:cs typeface="Times"/>
                <a:sym typeface="Times"/>
              </a:defRPr>
            </a:lvl5pPr>
            <a:lvl6pPr marL="0" marR="0" lvl="5" indent="0" algn="r" rtl="0">
              <a:spcBef>
                <a:spcPts val="0"/>
              </a:spcBef>
              <a:buNone/>
              <a:defRPr sz="1867" b="0" i="0" u="none" strike="noStrike" cap="none">
                <a:solidFill>
                  <a:schemeClr val="dk1"/>
                </a:solidFill>
                <a:latin typeface="Times"/>
                <a:ea typeface="Times"/>
                <a:cs typeface="Times"/>
                <a:sym typeface="Times"/>
              </a:defRPr>
            </a:lvl6pPr>
            <a:lvl7pPr marL="0" marR="0" lvl="6" indent="0" algn="r" rtl="0">
              <a:spcBef>
                <a:spcPts val="0"/>
              </a:spcBef>
              <a:buNone/>
              <a:defRPr sz="1867" b="0" i="0" u="none" strike="noStrike" cap="none">
                <a:solidFill>
                  <a:schemeClr val="dk1"/>
                </a:solidFill>
                <a:latin typeface="Times"/>
                <a:ea typeface="Times"/>
                <a:cs typeface="Times"/>
                <a:sym typeface="Times"/>
              </a:defRPr>
            </a:lvl7pPr>
            <a:lvl8pPr marL="0" marR="0" lvl="7" indent="0" algn="r" rtl="0">
              <a:spcBef>
                <a:spcPts val="0"/>
              </a:spcBef>
              <a:buNone/>
              <a:defRPr sz="1867" b="0" i="0" u="none" strike="noStrike" cap="none">
                <a:solidFill>
                  <a:schemeClr val="dk1"/>
                </a:solidFill>
                <a:latin typeface="Times"/>
                <a:ea typeface="Times"/>
                <a:cs typeface="Times"/>
                <a:sym typeface="Times"/>
              </a:defRPr>
            </a:lvl8pPr>
            <a:lvl9pPr marL="0" marR="0" lvl="8" indent="0" algn="r" rtl="0">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0"/>
        <p:cNvGrpSpPr/>
        <p:nvPr/>
      </p:nvGrpSpPr>
      <p:grpSpPr>
        <a:xfrm>
          <a:off x="0" y="0"/>
          <a:ext cx="0" cy="0"/>
          <a:chOff x="0" y="0"/>
          <a:chExt cx="0" cy="0"/>
        </a:xfrm>
      </p:grpSpPr>
      <p:sp>
        <p:nvSpPr>
          <p:cNvPr id="761" name="Google Shape;761;p130"/>
          <p:cNvSpPr txBox="1">
            <a:spLocks noGrp="1"/>
          </p:cNvSpPr>
          <p:nvPr>
            <p:ph type="title"/>
          </p:nvPr>
        </p:nvSpPr>
        <p:spPr>
          <a:xfrm>
            <a:off x="609600" y="274639"/>
            <a:ext cx="10972800" cy="1143001"/>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62" name="Google Shape;762;p130"/>
          <p:cNvSpPr txBox="1">
            <a:spLocks noGrp="1"/>
          </p:cNvSpPr>
          <p:nvPr>
            <p:ph type="body" idx="1"/>
          </p:nvPr>
        </p:nvSpPr>
        <p:spPr>
          <a:xfrm>
            <a:off x="609600" y="1600201"/>
            <a:ext cx="10972800" cy="4525963"/>
          </a:xfrm>
          <a:prstGeom prst="rect">
            <a:avLst/>
          </a:prstGeom>
          <a:noFill/>
          <a:ln>
            <a:noFill/>
          </a:ln>
        </p:spPr>
        <p:txBody>
          <a:bodyPr spcFirstLastPara="1" wrap="square" lIns="45700" tIns="45700" rIns="45700" bIns="45700" anchor="t" anchorCtr="0">
            <a:normAutofit/>
          </a:bodyPr>
          <a:lstStyle>
            <a:lvl1pPr marL="457200" marR="0" lvl="0"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6pPr>
            <a:lvl7pPr marL="3200400" marR="0" lvl="6"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7pPr>
            <a:lvl8pPr marL="3657600" marR="0" lvl="7"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8pPr>
            <a:lvl9pPr marL="4114800" marR="0" lvl="8"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763" name="Google Shape;763;p130"/>
          <p:cNvSpPr txBox="1">
            <a:spLocks noGrp="1"/>
          </p:cNvSpPr>
          <p:nvPr>
            <p:ph type="sldNum" idx="12"/>
          </p:nvPr>
        </p:nvSpPr>
        <p:spPr>
          <a:xfrm>
            <a:off x="11307329" y="6400414"/>
            <a:ext cx="275073" cy="276999"/>
          </a:xfrm>
          <a:prstGeom prst="rect">
            <a:avLst/>
          </a:prstGeom>
          <a:noFill/>
          <a:ln>
            <a:noFill/>
          </a:ln>
        </p:spPr>
        <p:txBody>
          <a:bodyPr spcFirstLastPara="1" wrap="square" lIns="45700" tIns="45700" rIns="45700" bIns="45700" anchor="ctr" anchorCtr="0">
            <a:sp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25"/>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5"/>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3600"/>
              <a:buFont typeface="Arial"/>
              <a:buNone/>
              <a:defRPr sz="3600" b="0"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25"/>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120000"/>
              </a:lnSpc>
              <a:spcBef>
                <a:spcPts val="9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1pPr>
            <a:lvl2pPr marL="914400" marR="0" lvl="1" indent="-304800" algn="l" rtl="0">
              <a:lnSpc>
                <a:spcPct val="120000"/>
              </a:lnSpc>
              <a:spcBef>
                <a:spcPts val="500"/>
              </a:spcBef>
              <a:spcAft>
                <a:spcPts val="0"/>
              </a:spcAft>
              <a:buClr>
                <a:srgbClr val="262626"/>
              </a:buClr>
              <a:buSzPts val="1200"/>
              <a:buFont typeface="Garamond"/>
              <a:buChar char="◦"/>
              <a:defRPr sz="1200" b="0" i="0" u="none" strike="noStrike" cap="none">
                <a:solidFill>
                  <a:schemeClr val="dk1"/>
                </a:solidFill>
                <a:latin typeface="Arial"/>
                <a:ea typeface="Arial"/>
                <a:cs typeface="Arial"/>
                <a:sym typeface="Arial"/>
              </a:defRPr>
            </a:lvl2pPr>
            <a:lvl3pPr marL="1371600" marR="0" lvl="2"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3pPr>
            <a:lvl4pPr marL="1828800" marR="0" lvl="3"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4pPr>
            <a:lvl5pPr marL="2286000" marR="0" lvl="4" indent="-298450" algn="l" rtl="0">
              <a:lnSpc>
                <a:spcPct val="120000"/>
              </a:lnSpc>
              <a:spcBef>
                <a:spcPts val="500"/>
              </a:spcBef>
              <a:spcAft>
                <a:spcPts val="0"/>
              </a:spcAft>
              <a:buClr>
                <a:srgbClr val="262626"/>
              </a:buClr>
              <a:buSzPts val="1100"/>
              <a:buFont typeface="Garamond"/>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rial"/>
                <a:ea typeface="Arial"/>
                <a:cs typeface="Arial"/>
                <a:sym typeface="Arial"/>
              </a:defRPr>
            </a:lvl9pPr>
          </a:lstStyle>
          <a:p>
            <a:endParaRPr/>
          </a:p>
        </p:txBody>
      </p:sp>
      <p:sp>
        <p:nvSpPr>
          <p:cNvPr id="165" name="Google Shape;165;p25"/>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800" b="0" i="0" u="none" strike="noStrike" cap="none">
                <a:solidFill>
                  <a:srgbClr val="3F3F3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 name="Google Shape;166;p25"/>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25"/>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3F3F3F"/>
                </a:solidFill>
                <a:latin typeface="Arial"/>
                <a:ea typeface="Arial"/>
                <a:cs typeface="Arial"/>
                <a:sym typeface="Arial"/>
              </a:defRPr>
            </a:lvl1pPr>
            <a:lvl2pPr marL="0" marR="0" lvl="1" indent="0" algn="r" rtl="0">
              <a:spcBef>
                <a:spcPts val="0"/>
              </a:spcBef>
              <a:buNone/>
              <a:defRPr sz="800" b="0" i="0" u="none" strike="noStrike" cap="none">
                <a:solidFill>
                  <a:srgbClr val="3F3F3F"/>
                </a:solidFill>
                <a:latin typeface="Arial"/>
                <a:ea typeface="Arial"/>
                <a:cs typeface="Arial"/>
                <a:sym typeface="Arial"/>
              </a:defRPr>
            </a:lvl2pPr>
            <a:lvl3pPr marL="0" marR="0" lvl="2" indent="0" algn="r" rtl="0">
              <a:spcBef>
                <a:spcPts val="0"/>
              </a:spcBef>
              <a:buNone/>
              <a:defRPr sz="800" b="0" i="0" u="none" strike="noStrike" cap="none">
                <a:solidFill>
                  <a:srgbClr val="3F3F3F"/>
                </a:solidFill>
                <a:latin typeface="Arial"/>
                <a:ea typeface="Arial"/>
                <a:cs typeface="Arial"/>
                <a:sym typeface="Arial"/>
              </a:defRPr>
            </a:lvl3pPr>
            <a:lvl4pPr marL="0" marR="0" lvl="3" indent="0" algn="r" rtl="0">
              <a:spcBef>
                <a:spcPts val="0"/>
              </a:spcBef>
              <a:buNone/>
              <a:defRPr sz="800" b="0" i="0" u="none" strike="noStrike" cap="none">
                <a:solidFill>
                  <a:srgbClr val="3F3F3F"/>
                </a:solidFill>
                <a:latin typeface="Arial"/>
                <a:ea typeface="Arial"/>
                <a:cs typeface="Arial"/>
                <a:sym typeface="Arial"/>
              </a:defRPr>
            </a:lvl4pPr>
            <a:lvl5pPr marL="0" marR="0" lvl="4" indent="0" algn="r" rtl="0">
              <a:spcBef>
                <a:spcPts val="0"/>
              </a:spcBef>
              <a:buNone/>
              <a:defRPr sz="800" b="0" i="0" u="none" strike="noStrike" cap="none">
                <a:solidFill>
                  <a:srgbClr val="3F3F3F"/>
                </a:solidFill>
                <a:latin typeface="Arial"/>
                <a:ea typeface="Arial"/>
                <a:cs typeface="Arial"/>
                <a:sym typeface="Arial"/>
              </a:defRPr>
            </a:lvl5pPr>
            <a:lvl6pPr marL="0" marR="0" lvl="5" indent="0" algn="r" rtl="0">
              <a:spcBef>
                <a:spcPts val="0"/>
              </a:spcBef>
              <a:buNone/>
              <a:defRPr sz="800" b="0" i="0" u="none" strike="noStrike" cap="none">
                <a:solidFill>
                  <a:srgbClr val="3F3F3F"/>
                </a:solidFill>
                <a:latin typeface="Arial"/>
                <a:ea typeface="Arial"/>
                <a:cs typeface="Arial"/>
                <a:sym typeface="Arial"/>
              </a:defRPr>
            </a:lvl6pPr>
            <a:lvl7pPr marL="0" marR="0" lvl="6" indent="0" algn="r" rtl="0">
              <a:spcBef>
                <a:spcPts val="0"/>
              </a:spcBef>
              <a:buNone/>
              <a:defRPr sz="800" b="0" i="0" u="none" strike="noStrike" cap="none">
                <a:solidFill>
                  <a:srgbClr val="3F3F3F"/>
                </a:solidFill>
                <a:latin typeface="Arial"/>
                <a:ea typeface="Arial"/>
                <a:cs typeface="Arial"/>
                <a:sym typeface="Arial"/>
              </a:defRPr>
            </a:lvl7pPr>
            <a:lvl8pPr marL="0" marR="0" lvl="7" indent="0" algn="r" rtl="0">
              <a:spcBef>
                <a:spcPts val="0"/>
              </a:spcBef>
              <a:buNone/>
              <a:defRPr sz="800" b="0" i="0" u="none" strike="noStrike" cap="none">
                <a:solidFill>
                  <a:srgbClr val="3F3F3F"/>
                </a:solidFill>
                <a:latin typeface="Arial"/>
                <a:ea typeface="Arial"/>
                <a:cs typeface="Arial"/>
                <a:sym typeface="Arial"/>
              </a:defRPr>
            </a:lvl8pPr>
            <a:lvl9pPr marL="0" marR="0" lvl="8" indent="0" algn="r" rtl="0">
              <a:spcBef>
                <a:spcPts val="0"/>
              </a:spcBef>
              <a:buNone/>
              <a:defRPr sz="800" b="0"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9" name="Google Shape;259;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332C39"/>
              </a:buClr>
              <a:buSzPts val="5867"/>
              <a:buFont typeface="Trebuchet MS"/>
              <a:buNone/>
              <a:defRPr sz="5867" b="0" i="0" u="none" strike="noStrike" cap="none">
                <a:solidFill>
                  <a:srgbClr val="332C39"/>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8" name="Google Shape;328;p4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1pPr>
            <a:lvl2pPr marL="914400" marR="0" lvl="1" indent="-482600" algn="ctr" rtl="0">
              <a:spcBef>
                <a:spcPts val="800"/>
              </a:spcBef>
              <a:spcAft>
                <a:spcPts val="0"/>
              </a:spcAft>
              <a:buClr>
                <a:srgbClr val="F8F6FC"/>
              </a:buClr>
              <a:buSzPts val="4000"/>
              <a:buFont typeface="Arial"/>
              <a:buChar char="•"/>
              <a:defRPr sz="4000" b="0" i="0" u="none" strike="noStrike" cap="none">
                <a:solidFill>
                  <a:srgbClr val="F8F6FC"/>
                </a:solidFill>
                <a:latin typeface="Trebuchet MS"/>
                <a:ea typeface="Trebuchet MS"/>
                <a:cs typeface="Trebuchet MS"/>
                <a:sym typeface="Trebuchet MS"/>
              </a:defRPr>
            </a:lvl2pPr>
            <a:lvl3pPr marL="1371600" marR="0" lvl="2"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3pPr>
            <a:lvl4pPr marL="1828800" marR="0" lvl="3"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4pPr>
            <a:lvl5pPr marL="2286000" marR="0" lvl="4" indent="-228600" algn="ctr" rtl="0">
              <a:spcBef>
                <a:spcPts val="800"/>
              </a:spcBef>
              <a:spcAft>
                <a:spcPts val="0"/>
              </a:spcAft>
              <a:buClr>
                <a:srgbClr val="F8F6FC"/>
              </a:buClr>
              <a:buSzPts val="4000"/>
              <a:buFont typeface="Arial"/>
              <a:buNone/>
              <a:defRPr sz="4000" b="0" i="0" u="none" strike="noStrike" cap="none">
                <a:solidFill>
                  <a:srgbClr val="F8F6FC"/>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329" name="Google Shape;329;p4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30" name="Google Shape;330;p4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31" name="Google Shape;331;p4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340"/>
        <p:cNvGrpSpPr/>
        <p:nvPr/>
      </p:nvGrpSpPr>
      <p:grpSpPr>
        <a:xfrm>
          <a:off x="0" y="0"/>
          <a:ext cx="0" cy="0"/>
          <a:chOff x="0" y="0"/>
          <a:chExt cx="0" cy="0"/>
        </a:xfrm>
      </p:grpSpPr>
      <p:sp>
        <p:nvSpPr>
          <p:cNvPr id="341" name="Google Shape;341;p5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637986"/>
              </a:buClr>
              <a:buSzPts val="5867"/>
              <a:buFont typeface="Trebuchet MS"/>
              <a:buNone/>
              <a:defRPr sz="5867" b="0" i="0" u="none" strike="noStrike" cap="none">
                <a:solidFill>
                  <a:srgbClr val="637986"/>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2" name="Google Shape;342;p5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1pPr>
            <a:lvl2pPr marL="914400" marR="0" lvl="1" indent="-482600" algn="ctr" rtl="0">
              <a:spcBef>
                <a:spcPts val="800"/>
              </a:spcBef>
              <a:spcAft>
                <a:spcPts val="0"/>
              </a:spcAft>
              <a:buClr>
                <a:srgbClr val="637986"/>
              </a:buClr>
              <a:buSzPts val="4000"/>
              <a:buFont typeface="Arial"/>
              <a:buChar char="•"/>
              <a:defRPr sz="4000" b="0" i="0" u="none" strike="noStrike" cap="none">
                <a:solidFill>
                  <a:srgbClr val="637986"/>
                </a:solidFill>
                <a:latin typeface="Trebuchet MS"/>
                <a:ea typeface="Trebuchet MS"/>
                <a:cs typeface="Trebuchet MS"/>
                <a:sym typeface="Trebuchet MS"/>
              </a:defRPr>
            </a:lvl2pPr>
            <a:lvl3pPr marL="1371600" marR="0" lvl="2"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3pPr>
            <a:lvl4pPr marL="1828800" marR="0" lvl="3"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4pPr>
            <a:lvl5pPr marL="2286000" marR="0" lvl="4" indent="-228600" algn="ctr" rtl="0">
              <a:spcBef>
                <a:spcPts val="800"/>
              </a:spcBef>
              <a:spcAft>
                <a:spcPts val="0"/>
              </a:spcAft>
              <a:buClr>
                <a:srgbClr val="637986"/>
              </a:buClr>
              <a:buSzPts val="4000"/>
              <a:buFont typeface="Arial"/>
              <a:buNone/>
              <a:defRPr sz="4000" b="0" i="0" u="none" strike="noStrike" cap="none">
                <a:solidFill>
                  <a:srgbClr val="637986"/>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343" name="Google Shape;343;p5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44" name="Google Shape;344;p5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45" name="Google Shape;345;p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361"/>
        <p:cNvGrpSpPr/>
        <p:nvPr/>
      </p:nvGrpSpPr>
      <p:grpSpPr>
        <a:xfrm>
          <a:off x="0" y="0"/>
          <a:ext cx="0" cy="0"/>
          <a:chOff x="0" y="0"/>
          <a:chExt cx="0" cy="0"/>
        </a:xfrm>
      </p:grpSpPr>
      <p:sp>
        <p:nvSpPr>
          <p:cNvPr id="362" name="Google Shape;362;p6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Trebuchet MS"/>
              <a:buNone/>
              <a:defRPr sz="5867"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3" name="Google Shape;363;p6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1pPr>
            <a:lvl2pPr marL="914400" marR="0" lvl="1" indent="-482600" algn="ctr" rtl="0">
              <a:spcBef>
                <a:spcPts val="800"/>
              </a:spcBef>
              <a:spcAft>
                <a:spcPts val="0"/>
              </a:spcAft>
              <a:buClr>
                <a:schemeClr val="lt1"/>
              </a:buClr>
              <a:buSzPts val="4000"/>
              <a:buFont typeface="Arial"/>
              <a:buChar char="•"/>
              <a:defRPr sz="4000" b="0" i="0" u="none" strike="noStrike" cap="none">
                <a:solidFill>
                  <a:schemeClr val="lt1"/>
                </a:solidFill>
                <a:latin typeface="Trebuchet MS"/>
                <a:ea typeface="Trebuchet MS"/>
                <a:cs typeface="Trebuchet MS"/>
                <a:sym typeface="Trebuchet MS"/>
              </a:defRPr>
            </a:lvl2pPr>
            <a:lvl3pPr marL="1371600" marR="0" lvl="2"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3pPr>
            <a:lvl4pPr marL="1828800" marR="0" lvl="3"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4pPr>
            <a:lvl5pPr marL="2286000" marR="0" lvl="4" indent="-228600" algn="ctr" rtl="0">
              <a:spcBef>
                <a:spcPts val="800"/>
              </a:spcBef>
              <a:spcAft>
                <a:spcPts val="0"/>
              </a:spcAft>
              <a:buClr>
                <a:schemeClr val="lt1"/>
              </a:buClr>
              <a:buSzPts val="4000"/>
              <a:buFont typeface="Arial"/>
              <a:buNone/>
              <a:defRPr sz="4000" b="0" i="0" u="none" strike="noStrike" cap="none">
                <a:solidFill>
                  <a:schemeClr val="lt1"/>
                </a:solidFill>
                <a:latin typeface="Trebuchet MS"/>
                <a:ea typeface="Trebuchet MS"/>
                <a:cs typeface="Trebuchet MS"/>
                <a:sym typeface="Trebuchet MS"/>
              </a:defRPr>
            </a:lvl5pPr>
            <a:lvl6pPr marL="2743200" marR="0" lvl="5"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6pPr>
            <a:lvl7pPr marL="3200400" marR="0" lvl="6"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7pPr>
            <a:lvl8pPr marL="3657600" marR="0" lvl="7"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8pPr>
            <a:lvl9pPr marL="4114800" marR="0" lvl="8" indent="-397954" algn="l" rtl="0">
              <a:spcBef>
                <a:spcPts val="533"/>
              </a:spcBef>
              <a:spcAft>
                <a:spcPts val="0"/>
              </a:spcAft>
              <a:buClr>
                <a:schemeClr val="lt1"/>
              </a:buClr>
              <a:buSzPts val="2667"/>
              <a:buFont typeface="Arial"/>
              <a:buChar char="•"/>
              <a:defRPr sz="2667" b="0" i="0" u="none" strike="noStrike" cap="none">
                <a:solidFill>
                  <a:schemeClr val="lt1"/>
                </a:solidFill>
                <a:latin typeface="Trebuchet MS"/>
                <a:ea typeface="Trebuchet MS"/>
                <a:cs typeface="Trebuchet MS"/>
                <a:sym typeface="Trebuchet MS"/>
              </a:defRPr>
            </a:lvl9pPr>
          </a:lstStyle>
          <a:p>
            <a:endParaRPr/>
          </a:p>
        </p:txBody>
      </p:sp>
      <p:sp>
        <p:nvSpPr>
          <p:cNvPr id="364" name="Google Shape;364;p6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65" name="Google Shape;365;p6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66" name="Google Shape;366;p6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lt1"/>
                </a:solidFill>
                <a:latin typeface="Trebuchet MS"/>
                <a:ea typeface="Trebuchet MS"/>
                <a:cs typeface="Trebuchet MS"/>
                <a:sym typeface="Trebuchet MS"/>
              </a:defRPr>
            </a:lvl1pPr>
            <a:lvl2pPr marL="0" marR="0" lvl="1" indent="0" algn="r" rtl="0">
              <a:spcBef>
                <a:spcPts val="0"/>
              </a:spcBef>
              <a:buNone/>
              <a:defRPr sz="1600" b="0" i="0" u="none" strike="noStrike" cap="none">
                <a:solidFill>
                  <a:schemeClr val="lt1"/>
                </a:solidFill>
                <a:latin typeface="Trebuchet MS"/>
                <a:ea typeface="Trebuchet MS"/>
                <a:cs typeface="Trebuchet MS"/>
                <a:sym typeface="Trebuchet MS"/>
              </a:defRPr>
            </a:lvl2pPr>
            <a:lvl3pPr marL="0" marR="0" lvl="2" indent="0" algn="r" rtl="0">
              <a:spcBef>
                <a:spcPts val="0"/>
              </a:spcBef>
              <a:buNone/>
              <a:defRPr sz="1600" b="0" i="0" u="none" strike="noStrike" cap="none">
                <a:solidFill>
                  <a:schemeClr val="lt1"/>
                </a:solidFill>
                <a:latin typeface="Trebuchet MS"/>
                <a:ea typeface="Trebuchet MS"/>
                <a:cs typeface="Trebuchet MS"/>
                <a:sym typeface="Trebuchet MS"/>
              </a:defRPr>
            </a:lvl3pPr>
            <a:lvl4pPr marL="0" marR="0" lvl="3" indent="0" algn="r" rtl="0">
              <a:spcBef>
                <a:spcPts val="0"/>
              </a:spcBef>
              <a:buNone/>
              <a:defRPr sz="1600" b="0" i="0" u="none" strike="noStrike" cap="none">
                <a:solidFill>
                  <a:schemeClr val="lt1"/>
                </a:solidFill>
                <a:latin typeface="Trebuchet MS"/>
                <a:ea typeface="Trebuchet MS"/>
                <a:cs typeface="Trebuchet MS"/>
                <a:sym typeface="Trebuchet MS"/>
              </a:defRPr>
            </a:lvl4pPr>
            <a:lvl5pPr marL="0" marR="0" lvl="4" indent="0" algn="r" rtl="0">
              <a:spcBef>
                <a:spcPts val="0"/>
              </a:spcBef>
              <a:buNone/>
              <a:defRPr sz="1600" b="0" i="0" u="none" strike="noStrike" cap="none">
                <a:solidFill>
                  <a:schemeClr val="lt1"/>
                </a:solidFill>
                <a:latin typeface="Trebuchet MS"/>
                <a:ea typeface="Trebuchet MS"/>
                <a:cs typeface="Trebuchet MS"/>
                <a:sym typeface="Trebuchet MS"/>
              </a:defRPr>
            </a:lvl5pPr>
            <a:lvl6pPr marL="0" marR="0" lvl="5" indent="0" algn="r" rtl="0">
              <a:spcBef>
                <a:spcPts val="0"/>
              </a:spcBef>
              <a:buNone/>
              <a:defRPr sz="1600" b="0" i="0" u="none" strike="noStrike" cap="none">
                <a:solidFill>
                  <a:schemeClr val="lt1"/>
                </a:solidFill>
                <a:latin typeface="Trebuchet MS"/>
                <a:ea typeface="Trebuchet MS"/>
                <a:cs typeface="Trebuchet MS"/>
                <a:sym typeface="Trebuchet MS"/>
              </a:defRPr>
            </a:lvl6pPr>
            <a:lvl7pPr marL="0" marR="0" lvl="6" indent="0" algn="r" rtl="0">
              <a:spcBef>
                <a:spcPts val="0"/>
              </a:spcBef>
              <a:buNone/>
              <a:defRPr sz="1600" b="0" i="0" u="none" strike="noStrike" cap="none">
                <a:solidFill>
                  <a:schemeClr val="lt1"/>
                </a:solidFill>
                <a:latin typeface="Trebuchet MS"/>
                <a:ea typeface="Trebuchet MS"/>
                <a:cs typeface="Trebuchet MS"/>
                <a:sym typeface="Trebuchet MS"/>
              </a:defRPr>
            </a:lvl7pPr>
            <a:lvl8pPr marL="0" marR="0" lvl="7" indent="0" algn="r" rtl="0">
              <a:spcBef>
                <a:spcPts val="0"/>
              </a:spcBef>
              <a:buNone/>
              <a:defRPr sz="1600" b="0" i="0" u="none" strike="noStrike" cap="none">
                <a:solidFill>
                  <a:schemeClr val="lt1"/>
                </a:solidFill>
                <a:latin typeface="Trebuchet MS"/>
                <a:ea typeface="Trebuchet MS"/>
                <a:cs typeface="Trebuchet MS"/>
                <a:sym typeface="Trebuchet MS"/>
              </a:defRPr>
            </a:lvl8pPr>
            <a:lvl9pPr marL="0" marR="0" lvl="8" indent="0" algn="r" rtl="0">
              <a:spcBef>
                <a:spcPts val="0"/>
              </a:spcBef>
              <a:buNone/>
              <a:defRPr sz="16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5"/>
        <p:cNvGrpSpPr/>
        <p:nvPr/>
      </p:nvGrpSpPr>
      <p:grpSpPr>
        <a:xfrm>
          <a:off x="0" y="0"/>
          <a:ext cx="0" cy="0"/>
          <a:chOff x="0" y="0"/>
          <a:chExt cx="0" cy="0"/>
        </a:xfrm>
      </p:grpSpPr>
      <p:sp>
        <p:nvSpPr>
          <p:cNvPr id="386" name="Google Shape;386;p70"/>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87" name="Google Shape;387;p70"/>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88" name="Google Shape;388;p7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89" name="Google Shape;389;p7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90" name="Google Shape;390;p7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sp>
        <p:nvSpPr>
          <p:cNvPr id="461" name="Google Shape;461;p82"/>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867"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5867"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5867"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5867"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5867"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5867"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5867"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5867"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5867" b="0" i="0" u="none" strike="noStrike" cap="none">
                <a:solidFill>
                  <a:schemeClr val="dk2"/>
                </a:solidFill>
                <a:latin typeface="Times"/>
                <a:ea typeface="Times"/>
                <a:cs typeface="Times"/>
                <a:sym typeface="Times"/>
              </a:defRPr>
            </a:lvl9pPr>
          </a:lstStyle>
          <a:p>
            <a:endParaRPr/>
          </a:p>
        </p:txBody>
      </p:sp>
      <p:sp>
        <p:nvSpPr>
          <p:cNvPr id="462" name="Google Shape;462;p82"/>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Times"/>
              <a:buChar char="•"/>
              <a:defRPr sz="4267" b="0" i="0" u="none" strike="noStrike" cap="none">
                <a:solidFill>
                  <a:schemeClr val="dk1"/>
                </a:solidFill>
                <a:latin typeface="Times"/>
                <a:ea typeface="Times"/>
                <a:cs typeface="Times"/>
                <a:sym typeface="Times"/>
              </a:defRPr>
            </a:lvl1pPr>
            <a:lvl2pPr marL="914400" marR="0" lvl="1" indent="-465645" algn="l" rtl="0">
              <a:spcBef>
                <a:spcPts val="747"/>
              </a:spcBef>
              <a:spcAft>
                <a:spcPts val="0"/>
              </a:spcAft>
              <a:buClr>
                <a:schemeClr val="dk1"/>
              </a:buClr>
              <a:buSzPts val="3733"/>
              <a:buFont typeface="Times"/>
              <a:buChar char="–"/>
              <a:defRPr sz="3733" b="0" i="0" u="none" strike="noStrike" cap="none">
                <a:solidFill>
                  <a:schemeClr val="dk1"/>
                </a:solidFill>
                <a:latin typeface="Times"/>
                <a:ea typeface="Times"/>
                <a:cs typeface="Times"/>
                <a:sym typeface="Times"/>
              </a:defRPr>
            </a:lvl2pPr>
            <a:lvl3pPr marL="1371600" marR="0" lvl="2"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3pPr>
            <a:lvl4pPr marL="1828800" marR="0" lvl="3"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4pPr>
            <a:lvl5pPr marL="2286000" marR="0" lvl="4"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5pPr>
            <a:lvl6pPr marL="2743200" marR="0" lvl="5"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6pPr>
            <a:lvl7pPr marL="3200400" marR="0" lvl="6"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7pPr>
            <a:lvl8pPr marL="3657600" marR="0" lvl="7"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8pPr>
            <a:lvl9pPr marL="4114800" marR="0" lvl="8" indent="-397954" algn="l" rtl="0">
              <a:spcBef>
                <a:spcPts val="533"/>
              </a:spcBef>
              <a:spcAft>
                <a:spcPts val="0"/>
              </a:spcAft>
              <a:buClr>
                <a:schemeClr val="dk1"/>
              </a:buClr>
              <a:buSzPts val="2667"/>
              <a:buFont typeface="Times"/>
              <a:buChar char="»"/>
              <a:defRPr sz="2667" b="0" i="0" u="none" strike="noStrike" cap="none">
                <a:solidFill>
                  <a:schemeClr val="dk1"/>
                </a:solidFill>
                <a:latin typeface="Times"/>
                <a:ea typeface="Times"/>
                <a:cs typeface="Times"/>
                <a:sym typeface="Times"/>
              </a:defRPr>
            </a:lvl9pPr>
          </a:lstStyle>
          <a:p>
            <a:endParaRPr/>
          </a:p>
        </p:txBody>
      </p:sp>
      <p:sp>
        <p:nvSpPr>
          <p:cNvPr id="463" name="Google Shape;463;p8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464" name="Google Shape;464;p8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67" b="0" i="0" u="none" strike="noStrike" cap="none">
                <a:solidFill>
                  <a:schemeClr val="dk1"/>
                </a:solidFill>
                <a:latin typeface="Times"/>
                <a:ea typeface="Times"/>
                <a:cs typeface="Times"/>
                <a:sym typeface="Times"/>
              </a:defRPr>
            </a:lvl1pPr>
            <a:lvl2pPr marR="0" lvl="1" algn="l" rtl="0">
              <a:spcBef>
                <a:spcPts val="0"/>
              </a:spcBef>
              <a:spcAft>
                <a:spcPts val="0"/>
              </a:spcAft>
              <a:buSzPts val="1400"/>
              <a:buNone/>
              <a:defRPr sz="1800" b="0" i="0" u="none" strike="noStrike" cap="none">
                <a:solidFill>
                  <a:schemeClr val="dk1"/>
                </a:solidFill>
                <a:latin typeface="Times"/>
                <a:ea typeface="Times"/>
                <a:cs typeface="Times"/>
                <a:sym typeface="Times"/>
              </a:defRPr>
            </a:lvl2pPr>
            <a:lvl3pPr marR="0" lvl="2" algn="l" rtl="0">
              <a:spcBef>
                <a:spcPts val="0"/>
              </a:spcBef>
              <a:spcAft>
                <a:spcPts val="0"/>
              </a:spcAft>
              <a:buSzPts val="1400"/>
              <a:buNone/>
              <a:defRPr sz="1800" b="0" i="0" u="none" strike="noStrike" cap="none">
                <a:solidFill>
                  <a:schemeClr val="dk1"/>
                </a:solidFill>
                <a:latin typeface="Times"/>
                <a:ea typeface="Times"/>
                <a:cs typeface="Times"/>
                <a:sym typeface="Times"/>
              </a:defRPr>
            </a:lvl3pPr>
            <a:lvl4pPr marR="0" lvl="3" algn="l" rtl="0">
              <a:spcBef>
                <a:spcPts val="0"/>
              </a:spcBef>
              <a:spcAft>
                <a:spcPts val="0"/>
              </a:spcAft>
              <a:buSzPts val="1400"/>
              <a:buNone/>
              <a:defRPr sz="1800" b="0" i="0" u="none" strike="noStrike" cap="none">
                <a:solidFill>
                  <a:schemeClr val="dk1"/>
                </a:solidFill>
                <a:latin typeface="Times"/>
                <a:ea typeface="Times"/>
                <a:cs typeface="Times"/>
                <a:sym typeface="Times"/>
              </a:defRPr>
            </a:lvl4pPr>
            <a:lvl5pPr marR="0" lvl="4" algn="l" rtl="0">
              <a:spcBef>
                <a:spcPts val="0"/>
              </a:spcBef>
              <a:spcAft>
                <a:spcPts val="0"/>
              </a:spcAft>
              <a:buSzPts val="1400"/>
              <a:buNone/>
              <a:defRPr sz="1800" b="0" i="0" u="none" strike="noStrike" cap="none">
                <a:solidFill>
                  <a:schemeClr val="dk1"/>
                </a:solidFill>
                <a:latin typeface="Times"/>
                <a:ea typeface="Times"/>
                <a:cs typeface="Times"/>
                <a:sym typeface="Times"/>
              </a:defRPr>
            </a:lvl5pPr>
            <a:lvl6pPr marR="0" lvl="5" algn="l" rtl="0">
              <a:spcBef>
                <a:spcPts val="0"/>
              </a:spcBef>
              <a:spcAft>
                <a:spcPts val="0"/>
              </a:spcAft>
              <a:buSzPts val="1400"/>
              <a:buNone/>
              <a:defRPr sz="1800" b="0" i="0" u="none" strike="noStrike" cap="none">
                <a:solidFill>
                  <a:schemeClr val="dk1"/>
                </a:solidFill>
                <a:latin typeface="Times"/>
                <a:ea typeface="Times"/>
                <a:cs typeface="Times"/>
                <a:sym typeface="Times"/>
              </a:defRPr>
            </a:lvl6pPr>
            <a:lvl7pPr marR="0" lvl="6" algn="l" rtl="0">
              <a:spcBef>
                <a:spcPts val="0"/>
              </a:spcBef>
              <a:spcAft>
                <a:spcPts val="0"/>
              </a:spcAft>
              <a:buSzPts val="1400"/>
              <a:buNone/>
              <a:defRPr sz="1800" b="0" i="0" u="none" strike="noStrike" cap="none">
                <a:solidFill>
                  <a:schemeClr val="dk1"/>
                </a:solidFill>
                <a:latin typeface="Times"/>
                <a:ea typeface="Times"/>
                <a:cs typeface="Times"/>
                <a:sym typeface="Times"/>
              </a:defRPr>
            </a:lvl7pPr>
            <a:lvl8pPr marR="0" lvl="7" algn="l" rtl="0">
              <a:spcBef>
                <a:spcPts val="0"/>
              </a:spcBef>
              <a:spcAft>
                <a:spcPts val="0"/>
              </a:spcAft>
              <a:buSzPts val="1400"/>
              <a:buNone/>
              <a:defRPr sz="1800" b="0" i="0" u="none" strike="noStrike" cap="none">
                <a:solidFill>
                  <a:schemeClr val="dk1"/>
                </a:solidFill>
                <a:latin typeface="Times"/>
                <a:ea typeface="Times"/>
                <a:cs typeface="Times"/>
                <a:sym typeface="Times"/>
              </a:defRPr>
            </a:lvl8pPr>
            <a:lvl9pPr marR="0" lvl="8" algn="l" rtl="0">
              <a:spcBef>
                <a:spcPts val="0"/>
              </a:spcBef>
              <a:spcAft>
                <a:spcPts val="0"/>
              </a:spcAft>
              <a:buSzPts val="1400"/>
              <a:buNone/>
              <a:defRPr sz="1800" b="0" i="0" u="none" strike="noStrike" cap="none">
                <a:solidFill>
                  <a:schemeClr val="dk1"/>
                </a:solidFill>
                <a:latin typeface="Times"/>
                <a:ea typeface="Times"/>
                <a:cs typeface="Times"/>
                <a:sym typeface="Times"/>
              </a:defRPr>
            </a:lvl9pPr>
          </a:lstStyle>
          <a:p>
            <a:endParaRPr/>
          </a:p>
        </p:txBody>
      </p:sp>
      <p:sp>
        <p:nvSpPr>
          <p:cNvPr id="465" name="Google Shape;465;p8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67" b="0" i="0" u="none" strike="noStrike" cap="none">
                <a:solidFill>
                  <a:schemeClr val="dk1"/>
                </a:solidFill>
                <a:latin typeface="Times"/>
                <a:ea typeface="Times"/>
                <a:cs typeface="Times"/>
                <a:sym typeface="Times"/>
              </a:defRPr>
            </a:lvl1pPr>
            <a:lvl2pPr marL="0" marR="0" lvl="1" indent="0" algn="r" rtl="0">
              <a:spcBef>
                <a:spcPts val="0"/>
              </a:spcBef>
              <a:buNone/>
              <a:defRPr sz="1867" b="0" i="0" u="none" strike="noStrike" cap="none">
                <a:solidFill>
                  <a:schemeClr val="dk1"/>
                </a:solidFill>
                <a:latin typeface="Times"/>
                <a:ea typeface="Times"/>
                <a:cs typeface="Times"/>
                <a:sym typeface="Times"/>
              </a:defRPr>
            </a:lvl2pPr>
            <a:lvl3pPr marL="0" marR="0" lvl="2" indent="0" algn="r" rtl="0">
              <a:spcBef>
                <a:spcPts val="0"/>
              </a:spcBef>
              <a:buNone/>
              <a:defRPr sz="1867" b="0" i="0" u="none" strike="noStrike" cap="none">
                <a:solidFill>
                  <a:schemeClr val="dk1"/>
                </a:solidFill>
                <a:latin typeface="Times"/>
                <a:ea typeface="Times"/>
                <a:cs typeface="Times"/>
                <a:sym typeface="Times"/>
              </a:defRPr>
            </a:lvl3pPr>
            <a:lvl4pPr marL="0" marR="0" lvl="3" indent="0" algn="r" rtl="0">
              <a:spcBef>
                <a:spcPts val="0"/>
              </a:spcBef>
              <a:buNone/>
              <a:defRPr sz="1867" b="0" i="0" u="none" strike="noStrike" cap="none">
                <a:solidFill>
                  <a:schemeClr val="dk1"/>
                </a:solidFill>
                <a:latin typeface="Times"/>
                <a:ea typeface="Times"/>
                <a:cs typeface="Times"/>
                <a:sym typeface="Times"/>
              </a:defRPr>
            </a:lvl4pPr>
            <a:lvl5pPr marL="0" marR="0" lvl="4" indent="0" algn="r" rtl="0">
              <a:spcBef>
                <a:spcPts val="0"/>
              </a:spcBef>
              <a:buNone/>
              <a:defRPr sz="1867" b="0" i="0" u="none" strike="noStrike" cap="none">
                <a:solidFill>
                  <a:schemeClr val="dk1"/>
                </a:solidFill>
                <a:latin typeface="Times"/>
                <a:ea typeface="Times"/>
                <a:cs typeface="Times"/>
                <a:sym typeface="Times"/>
              </a:defRPr>
            </a:lvl5pPr>
            <a:lvl6pPr marL="0" marR="0" lvl="5" indent="0" algn="r" rtl="0">
              <a:spcBef>
                <a:spcPts val="0"/>
              </a:spcBef>
              <a:buNone/>
              <a:defRPr sz="1867" b="0" i="0" u="none" strike="noStrike" cap="none">
                <a:solidFill>
                  <a:schemeClr val="dk1"/>
                </a:solidFill>
                <a:latin typeface="Times"/>
                <a:ea typeface="Times"/>
                <a:cs typeface="Times"/>
                <a:sym typeface="Times"/>
              </a:defRPr>
            </a:lvl6pPr>
            <a:lvl7pPr marL="0" marR="0" lvl="6" indent="0" algn="r" rtl="0">
              <a:spcBef>
                <a:spcPts val="0"/>
              </a:spcBef>
              <a:buNone/>
              <a:defRPr sz="1867" b="0" i="0" u="none" strike="noStrike" cap="none">
                <a:solidFill>
                  <a:schemeClr val="dk1"/>
                </a:solidFill>
                <a:latin typeface="Times"/>
                <a:ea typeface="Times"/>
                <a:cs typeface="Times"/>
                <a:sym typeface="Times"/>
              </a:defRPr>
            </a:lvl7pPr>
            <a:lvl8pPr marL="0" marR="0" lvl="7" indent="0" algn="r" rtl="0">
              <a:spcBef>
                <a:spcPts val="0"/>
              </a:spcBef>
              <a:buNone/>
              <a:defRPr sz="1867" b="0" i="0" u="none" strike="noStrike" cap="none">
                <a:solidFill>
                  <a:schemeClr val="dk1"/>
                </a:solidFill>
                <a:latin typeface="Times"/>
                <a:ea typeface="Times"/>
                <a:cs typeface="Times"/>
                <a:sym typeface="Times"/>
              </a:defRPr>
            </a:lvl8pPr>
            <a:lvl9pPr marL="0" marR="0" lvl="8" indent="0" algn="r" rtl="0">
              <a:spcBef>
                <a:spcPts val="0"/>
              </a:spcBef>
              <a:buNone/>
              <a:defRPr sz="1867"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3.xml"/><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4.xml"/><Relationship Id="rId1" Type="http://schemas.openxmlformats.org/officeDocument/2006/relationships/slideLayout" Target="../slideLayouts/slideLayout85.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5.xml"/><Relationship Id="rId1" Type="http://schemas.openxmlformats.org/officeDocument/2006/relationships/slideLayout" Target="../slideLayouts/slideLayout8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64.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64.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1.xml"/><Relationship Id="rId1" Type="http://schemas.openxmlformats.org/officeDocument/2006/relationships/slideLayout" Target="../slideLayouts/slideLayout64.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2.xml"/><Relationship Id="rId1" Type="http://schemas.openxmlformats.org/officeDocument/2006/relationships/slideLayout" Target="../slideLayouts/slideLayout64.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3.xm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4.xml"/><Relationship Id="rId1" Type="http://schemas.openxmlformats.org/officeDocument/2006/relationships/slideLayout" Target="../slideLayouts/slideLayout64.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64.xml"/></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8.xml"/><Relationship Id="rId1" Type="http://schemas.openxmlformats.org/officeDocument/2006/relationships/slideLayout" Target="../slideLayouts/slideLayout64.xml"/></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3.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5.xml"/><Relationship Id="rId1" Type="http://schemas.openxmlformats.org/officeDocument/2006/relationships/slideLayout" Target="../slideLayouts/slideLayout96.xml"/></Relationships>
</file>

<file path=ppt/slides/_rels/slide1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6.xml"/><Relationship Id="rId1" Type="http://schemas.openxmlformats.org/officeDocument/2006/relationships/slideLayout" Target="../slideLayouts/slideLayout96.xml"/></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96.xml"/></Relationships>
</file>

<file path=ppt/slides/_rels/slide1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8.xml"/><Relationship Id="rId1" Type="http://schemas.openxmlformats.org/officeDocument/2006/relationships/slideLayout" Target="../slideLayouts/slideLayout96.xml"/></Relationships>
</file>

<file path=ppt/slides/_rels/slide1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9.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0.xml"/><Relationship Id="rId1" Type="http://schemas.openxmlformats.org/officeDocument/2006/relationships/slideLayout" Target="../slideLayouts/slideLayout96.xml"/></Relationships>
</file>

<file path=ppt/slides/_rels/slide1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1.xml"/><Relationship Id="rId1" Type="http://schemas.openxmlformats.org/officeDocument/2006/relationships/slideLayout" Target="../slideLayouts/slideLayout96.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2.xml"/><Relationship Id="rId1" Type="http://schemas.openxmlformats.org/officeDocument/2006/relationships/slideLayout" Target="../slideLayouts/slideLayout96.xml"/></Relationships>
</file>

<file path=ppt/slides/_rels/slide1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3.xml"/><Relationship Id="rId1" Type="http://schemas.openxmlformats.org/officeDocument/2006/relationships/slideLayout" Target="../slideLayouts/slideLayout96.xml"/></Relationships>
</file>

<file path=ppt/slides/_rels/slide1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4.xml"/><Relationship Id="rId1" Type="http://schemas.openxmlformats.org/officeDocument/2006/relationships/slideLayout" Target="../slideLayouts/slideLayout9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5.xml"/><Relationship Id="rId1" Type="http://schemas.openxmlformats.org/officeDocument/2006/relationships/slideLayout" Target="../slideLayouts/slideLayout9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6.xml"/><Relationship Id="rId1" Type="http://schemas.openxmlformats.org/officeDocument/2006/relationships/slideLayout" Target="../slideLayouts/slideLayout9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7.xml"/><Relationship Id="rId1" Type="http://schemas.openxmlformats.org/officeDocument/2006/relationships/slideLayout" Target="../slideLayouts/slideLayout9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8.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9.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0.xml"/><Relationship Id="rId1" Type="http://schemas.openxmlformats.org/officeDocument/2006/relationships/slideLayout" Target="../slideLayouts/slideLayout96.xml"/></Relationships>
</file>

<file path=ppt/slides/_rels/slide1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3.xml"/><Relationship Id="rId1" Type="http://schemas.openxmlformats.org/officeDocument/2006/relationships/slideLayout" Target="../slideLayouts/slideLayout10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4.xml"/><Relationship Id="rId1" Type="http://schemas.openxmlformats.org/officeDocument/2006/relationships/slideLayout" Target="../slideLayouts/slideLayout108.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5.xml"/><Relationship Id="rId1" Type="http://schemas.openxmlformats.org/officeDocument/2006/relationships/slideLayout" Target="../slideLayouts/slideLayout108.xml"/></Relationships>
</file>

<file path=ppt/slides/_rels/slide1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6.xml"/><Relationship Id="rId1" Type="http://schemas.openxmlformats.org/officeDocument/2006/relationships/slideLayout" Target="../slideLayouts/slideLayout108.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7.xml"/><Relationship Id="rId1" Type="http://schemas.openxmlformats.org/officeDocument/2006/relationships/slideLayout" Target="../slideLayouts/slideLayout10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8.xml"/><Relationship Id="rId1" Type="http://schemas.openxmlformats.org/officeDocument/2006/relationships/slideLayout" Target="../slideLayouts/slideLayout108.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9.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1.xml"/><Relationship Id="rId1" Type="http://schemas.openxmlformats.org/officeDocument/2006/relationships/slideLayout" Target="../slideLayouts/slideLayout118.xml"/><Relationship Id="rId4" Type="http://schemas.openxmlformats.org/officeDocument/2006/relationships/image" Target="../media/image114.png"/></Relationships>
</file>

<file path=ppt/slides/_rels/slide1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2.xml"/><Relationship Id="rId1" Type="http://schemas.openxmlformats.org/officeDocument/2006/relationships/slideLayout" Target="../slideLayouts/slideLayout118.xml"/><Relationship Id="rId4" Type="http://schemas.openxmlformats.org/officeDocument/2006/relationships/image" Target="../media/image116.png"/></Relationships>
</file>

<file path=ppt/slides/_rels/slide1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3.xml"/><Relationship Id="rId1" Type="http://schemas.openxmlformats.org/officeDocument/2006/relationships/slideLayout" Target="../slideLayouts/slideLayout118.xml"/><Relationship Id="rId4" Type="http://schemas.openxmlformats.org/officeDocument/2006/relationships/image" Target="../media/image118.png"/></Relationships>
</file>

<file path=ppt/slides/_rels/slide1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4.xml"/><Relationship Id="rId1" Type="http://schemas.openxmlformats.org/officeDocument/2006/relationships/slideLayout" Target="../slideLayouts/slideLayout118.xml"/><Relationship Id="rId4" Type="http://schemas.openxmlformats.org/officeDocument/2006/relationships/image" Target="../media/image120.png"/></Relationships>
</file>

<file path=ppt/slides/_rels/slide1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5.xml"/><Relationship Id="rId1" Type="http://schemas.openxmlformats.org/officeDocument/2006/relationships/slideLayout" Target="../slideLayouts/slideLayout118.xml"/><Relationship Id="rId4" Type="http://schemas.openxmlformats.org/officeDocument/2006/relationships/image" Target="../media/image122.png"/></Relationships>
</file>

<file path=ppt/slides/_rels/slide1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6.xml"/><Relationship Id="rId1" Type="http://schemas.openxmlformats.org/officeDocument/2006/relationships/slideLayout" Target="../slideLayouts/slideLayout118.xml"/><Relationship Id="rId4" Type="http://schemas.openxmlformats.org/officeDocument/2006/relationships/image" Target="../media/image124.png"/></Relationships>
</file>

<file path=ppt/slides/_rels/slide1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7.xml"/><Relationship Id="rId1" Type="http://schemas.openxmlformats.org/officeDocument/2006/relationships/slideLayout" Target="../slideLayouts/slideLayout118.xml"/><Relationship Id="rId4" Type="http://schemas.openxmlformats.org/officeDocument/2006/relationships/image" Target="../media/image125.png"/></Relationships>
</file>

<file path=ppt/slides/_rels/slide16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8.xml"/><Relationship Id="rId1" Type="http://schemas.openxmlformats.org/officeDocument/2006/relationships/slideLayout" Target="../slideLayouts/slideLayout118.xml"/><Relationship Id="rId4" Type="http://schemas.openxmlformats.org/officeDocument/2006/relationships/image" Target="../media/image127.png"/></Relationships>
</file>

<file path=ppt/slides/_rels/slide1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69.xml"/><Relationship Id="rId1" Type="http://schemas.openxmlformats.org/officeDocument/2006/relationships/slideLayout" Target="../slideLayouts/slideLayout118.xml"/><Relationship Id="rId4" Type="http://schemas.openxmlformats.org/officeDocument/2006/relationships/image" Target="../media/image1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0.xml"/><Relationship Id="rId1" Type="http://schemas.openxmlformats.org/officeDocument/2006/relationships/slideLayout" Target="../slideLayouts/slideLayout118.xml"/><Relationship Id="rId4" Type="http://schemas.openxmlformats.org/officeDocument/2006/relationships/image" Target="../media/image131.png"/></Relationships>
</file>

<file path=ppt/slides/_rels/slide1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1.xml"/><Relationship Id="rId1" Type="http://schemas.openxmlformats.org/officeDocument/2006/relationships/slideLayout" Target="../slideLayouts/slideLayout118.xml"/><Relationship Id="rId4" Type="http://schemas.openxmlformats.org/officeDocument/2006/relationships/image" Target="../media/image133.png"/></Relationships>
</file>

<file path=ppt/slides/_rels/slide1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2.xml"/><Relationship Id="rId1" Type="http://schemas.openxmlformats.org/officeDocument/2006/relationships/slideLayout" Target="../slideLayouts/slideLayout118.xml"/><Relationship Id="rId4" Type="http://schemas.openxmlformats.org/officeDocument/2006/relationships/image" Target="../media/image122.png"/></Relationships>
</file>

<file path=ppt/slides/_rels/slide1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3.xml"/><Relationship Id="rId1" Type="http://schemas.openxmlformats.org/officeDocument/2006/relationships/slideLayout" Target="../slideLayouts/slideLayout118.xml"/><Relationship Id="rId4" Type="http://schemas.openxmlformats.org/officeDocument/2006/relationships/image" Target="../media/image124.png"/></Relationships>
</file>

<file path=ppt/slides/_rels/slide1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4.xml"/><Relationship Id="rId1" Type="http://schemas.openxmlformats.org/officeDocument/2006/relationships/slideLayout" Target="../slideLayouts/slideLayout118.xml"/><Relationship Id="rId4" Type="http://schemas.openxmlformats.org/officeDocument/2006/relationships/image" Target="../media/image135.png"/></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5.xml"/><Relationship Id="rId1" Type="http://schemas.openxmlformats.org/officeDocument/2006/relationships/slideLayout" Target="../slideLayouts/slideLayout118.xml"/><Relationship Id="rId4" Type="http://schemas.openxmlformats.org/officeDocument/2006/relationships/image" Target="../media/image137.png"/></Relationships>
</file>

<file path=ppt/slides/_rels/slide1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6.xml"/><Relationship Id="rId1" Type="http://schemas.openxmlformats.org/officeDocument/2006/relationships/slideLayout" Target="../slideLayouts/slideLayout118.xml"/><Relationship Id="rId4" Type="http://schemas.openxmlformats.org/officeDocument/2006/relationships/image" Target="../media/image139.png"/></Relationships>
</file>

<file path=ppt/slides/_rels/slide1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7.xml"/><Relationship Id="rId1" Type="http://schemas.openxmlformats.org/officeDocument/2006/relationships/slideLayout" Target="../slideLayouts/slideLayout118.xml"/><Relationship Id="rId4" Type="http://schemas.openxmlformats.org/officeDocument/2006/relationships/image" Target="../media/image140.png"/></Relationships>
</file>

<file path=ppt/slides/_rels/slide1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8.xml"/><Relationship Id="rId1" Type="http://schemas.openxmlformats.org/officeDocument/2006/relationships/slideLayout" Target="../slideLayouts/slideLayout118.xml"/><Relationship Id="rId4" Type="http://schemas.openxmlformats.org/officeDocument/2006/relationships/image" Target="../media/image123.png"/></Relationships>
</file>

<file path=ppt/slides/_rels/slide1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9.xml"/><Relationship Id="rId1" Type="http://schemas.openxmlformats.org/officeDocument/2006/relationships/slideLayout" Target="../slideLayouts/slideLayout118.xml"/><Relationship Id="rId4" Type="http://schemas.openxmlformats.org/officeDocument/2006/relationships/image" Target="../media/image1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0.xml"/><Relationship Id="rId1" Type="http://schemas.openxmlformats.org/officeDocument/2006/relationships/slideLayout" Target="../slideLayouts/slideLayout11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5.xml"/><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3"/>
        </a:solidFill>
        <a:effectLst/>
      </p:bgPr>
    </p:bg>
    <p:spTree>
      <p:nvGrpSpPr>
        <p:cNvPr id="1" name="Shape 811"/>
        <p:cNvGrpSpPr/>
        <p:nvPr/>
      </p:nvGrpSpPr>
      <p:grpSpPr>
        <a:xfrm>
          <a:off x="0" y="0"/>
          <a:ext cx="0" cy="0"/>
          <a:chOff x="0" y="0"/>
          <a:chExt cx="0" cy="0"/>
        </a:xfrm>
      </p:grpSpPr>
      <p:sp>
        <p:nvSpPr>
          <p:cNvPr id="812" name="Google Shape;812;p142"/>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813" name="Google Shape;813;p142"/>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814" name="Google Shape;814;p142"/>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815" name="Google Shape;815;p142"/>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816" name="Google Shape;816;p142"/>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817" name="Google Shape;817;p142"/>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Calibri"/>
              <a:buNone/>
            </a:pPr>
            <a:r>
              <a:rPr lang="en-US" sz="5400" b="1" i="0" u="none" strike="noStrike" cap="none">
                <a:solidFill>
                  <a:schemeClr val="lt1"/>
                </a:solidFill>
                <a:latin typeface="Calibri"/>
                <a:ea typeface="Calibri"/>
                <a:cs typeface="Calibri"/>
                <a:sym typeface="Calibri"/>
              </a:rPr>
              <a:t>Following Jesus changes everything!</a:t>
            </a:r>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02" name="Google Shape;902;p1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03" name="Google Shape;903;p15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pu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241"/>
          <p:cNvSpPr txBox="1"/>
          <p:nvPr/>
        </p:nvSpPr>
        <p:spPr>
          <a:xfrm>
            <a:off x="3641725" y="1565275"/>
            <a:ext cx="33891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On Christ, the Solid Rock, I stand;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p:txBody>
      </p:sp>
      <p:pic>
        <p:nvPicPr>
          <p:cNvPr id="1578" name="Google Shape;1578;p241" descr="C:\The Paperless Hymnal\SONGS\PPTiffFiles\Single Stanza\M\MyHopeIsBuildOnNothingLess3.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79" name="Google Shape;1579;p241"/>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c - My Hope is Built on Nothing Less</a:t>
            </a:r>
            <a:endParaRPr/>
          </a:p>
        </p:txBody>
      </p:sp>
      <p:sp>
        <p:nvSpPr>
          <p:cNvPr id="1580" name="Google Shape;1580;p24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242"/>
          <p:cNvSpPr txBox="1"/>
          <p:nvPr/>
        </p:nvSpPr>
        <p:spPr>
          <a:xfrm>
            <a:off x="595162" y="1305341"/>
            <a:ext cx="11001676" cy="424731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dk1"/>
                </a:solidFill>
                <a:latin typeface="Calibri"/>
                <a:ea typeface="Calibri"/>
                <a:cs typeface="Calibri"/>
                <a:sym typeface="Calibri"/>
              </a:rPr>
              <a:t>His oath, His covenant, His blood,</a:t>
            </a:r>
            <a:endParaRPr/>
          </a:p>
          <a:p>
            <a:pPr marL="0" marR="0" lvl="0" indent="0" algn="ctr" rtl="0">
              <a:spcBef>
                <a:spcPts val="0"/>
              </a:spcBef>
              <a:spcAft>
                <a:spcPts val="0"/>
              </a:spcAft>
              <a:buNone/>
            </a:pPr>
            <a:r>
              <a:rPr lang="en-US" sz="5400" b="1" i="0" u="none" strike="noStrike" cap="none">
                <a:solidFill>
                  <a:schemeClr val="dk1"/>
                </a:solidFill>
                <a:latin typeface="Calibri"/>
                <a:ea typeface="Calibri"/>
                <a:cs typeface="Calibri"/>
                <a:sym typeface="Calibri"/>
              </a:rPr>
              <a:t>Support me in the whelming flood.</a:t>
            </a:r>
            <a:endParaRPr/>
          </a:p>
          <a:p>
            <a:pPr marL="0" marR="0" lvl="0" indent="0" algn="ctr" rtl="0">
              <a:spcBef>
                <a:spcPts val="0"/>
              </a:spcBef>
              <a:spcAft>
                <a:spcPts val="0"/>
              </a:spcAft>
              <a:buNone/>
            </a:pPr>
            <a:endParaRPr sz="5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5400" b="1" i="0" u="none" strike="noStrike" cap="none">
                <a:solidFill>
                  <a:schemeClr val="dk1"/>
                </a:solidFill>
                <a:latin typeface="Calibri"/>
                <a:ea typeface="Calibri"/>
                <a:cs typeface="Calibri"/>
                <a:sym typeface="Calibri"/>
              </a:rPr>
              <a:t>When all around my soul gives way,</a:t>
            </a:r>
            <a:endParaRPr/>
          </a:p>
          <a:p>
            <a:pPr marL="0" marR="0" lvl="0" indent="0" algn="ctr" rtl="0">
              <a:spcBef>
                <a:spcPts val="0"/>
              </a:spcBef>
              <a:spcAft>
                <a:spcPts val="0"/>
              </a:spcAft>
              <a:buNone/>
            </a:pPr>
            <a:r>
              <a:rPr lang="en-US" sz="5400" b="1" i="0" u="none" strike="noStrike" cap="none">
                <a:solidFill>
                  <a:schemeClr val="dk1"/>
                </a:solidFill>
                <a:latin typeface="Calibri"/>
                <a:ea typeface="Calibri"/>
                <a:cs typeface="Calibri"/>
                <a:sym typeface="Calibri"/>
              </a:rPr>
              <a:t>He then is all my hope and stay.</a:t>
            </a:r>
            <a:endParaRPr/>
          </a:p>
        </p:txBody>
      </p:sp>
      <p:sp>
        <p:nvSpPr>
          <p:cNvPr id="1586" name="Google Shape;1586;p242"/>
          <p:cNvSpPr txBox="1"/>
          <p:nvPr/>
        </p:nvSpPr>
        <p:spPr>
          <a:xfrm>
            <a:off x="4639376" y="144379"/>
            <a:ext cx="7392202"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i="1" u="none" strike="noStrike" cap="none">
                <a:solidFill>
                  <a:schemeClr val="dk1"/>
                </a:solidFill>
                <a:latin typeface="Calibri"/>
                <a:ea typeface="Calibri"/>
                <a:cs typeface="Calibri"/>
                <a:sym typeface="Calibri"/>
              </a:rPr>
              <a:t>Verse 3 (My Hope Is Built on Nothing Less)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243"/>
          <p:cNvSpPr txBox="1"/>
          <p:nvPr/>
        </p:nvSpPr>
        <p:spPr>
          <a:xfrm>
            <a:off x="3641725" y="1565275"/>
            <a:ext cx="33891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On Christ, the Solid Rock, I stand;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p:txBody>
      </p:sp>
      <p:pic>
        <p:nvPicPr>
          <p:cNvPr id="1592" name="Google Shape;1592;p243" descr="C:\The Paperless Hymnal\SONGS\PPTiffFiles\Single Stanza\M\MyHopeIsBuildOnNothingLess3.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93" name="Google Shape;1593;p243"/>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c - My Hope is Built on Nothing Less</a:t>
            </a:r>
            <a:endParaRPr/>
          </a:p>
        </p:txBody>
      </p:sp>
      <p:sp>
        <p:nvSpPr>
          <p:cNvPr id="1594" name="Google Shape;1594;p24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44"/>
          <p:cNvSpPr txBox="1"/>
          <p:nvPr/>
        </p:nvSpPr>
        <p:spPr>
          <a:xfrm>
            <a:off x="3260725" y="1870075"/>
            <a:ext cx="4099264"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4.</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When He shall come with trumpet sound,</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O may I then in Him be found,</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Dressed in His righteousness alone,</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Faultless to stand before the throne.</a:t>
            </a:r>
            <a:endParaRPr/>
          </a:p>
        </p:txBody>
      </p:sp>
      <p:pic>
        <p:nvPicPr>
          <p:cNvPr id="1600" name="Google Shape;1600;p244" descr="E:\The Paperless Hymnal\SONGS\PPTiffFiles\Single Stanza\M\MyHopeIsBuildOnNothingLess8.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01" name="Google Shape;1601;p244"/>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4 - My Hope is Built on Nothing Less</a:t>
            </a:r>
            <a:endParaRPr sz="5400"/>
          </a:p>
        </p:txBody>
      </p:sp>
      <p:sp>
        <p:nvSpPr>
          <p:cNvPr id="1602" name="Google Shape;1602;p244"/>
          <p:cNvSpPr txBox="1"/>
          <p:nvPr/>
        </p:nvSpPr>
        <p:spPr>
          <a:xfrm>
            <a:off x="1905000" y="6172201"/>
            <a:ext cx="2781300" cy="581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Words by: Edward Mote</a:t>
            </a:r>
            <a:endParaRPr/>
          </a:p>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Music by: William B. Bradbury</a:t>
            </a:r>
            <a:endParaRPr/>
          </a:p>
        </p:txBody>
      </p:sp>
      <p:sp>
        <p:nvSpPr>
          <p:cNvPr id="1603" name="Google Shape;1603;p24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pic>
        <p:nvPicPr>
          <p:cNvPr id="1608" name="Google Shape;1608;p245" descr="C:\The Paperless Hymnal\SONGS\PPTiffFiles\Single Stanza\M\MyHopeIsBuildOnNothingLess9.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09" name="Google Shape;1609;p245"/>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4 - My Hope is Built on Nothing Less</a:t>
            </a:r>
            <a:endParaRPr/>
          </a:p>
        </p:txBody>
      </p:sp>
      <p:sp>
        <p:nvSpPr>
          <p:cNvPr id="1610" name="Google Shape;1610;p24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246"/>
          <p:cNvSpPr txBox="1"/>
          <p:nvPr/>
        </p:nvSpPr>
        <p:spPr>
          <a:xfrm>
            <a:off x="3641725" y="1565275"/>
            <a:ext cx="33891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On Christ, the Solid Rock, I stand;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p:txBody>
      </p:sp>
      <p:pic>
        <p:nvPicPr>
          <p:cNvPr id="1616" name="Google Shape;1616;p246" descr="C:\The Paperless Hymnal\SONGS\PPTiffFiles\Single Stanza\M\MyHopeIsBuildOnNothingLess3.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17" name="Google Shape;1617;p246"/>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c - My Hope is Built on Nothing Less</a:t>
            </a:r>
            <a:endParaRPr/>
          </a:p>
        </p:txBody>
      </p:sp>
      <p:sp>
        <p:nvSpPr>
          <p:cNvPr id="1618" name="Google Shape;1618;p24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2"/>
        <p:cNvGrpSpPr/>
        <p:nvPr/>
      </p:nvGrpSpPr>
      <p:grpSpPr>
        <a:xfrm>
          <a:off x="0" y="0"/>
          <a:ext cx="0" cy="0"/>
          <a:chOff x="0" y="0"/>
          <a:chExt cx="0" cy="0"/>
        </a:xfrm>
      </p:grpSpPr>
      <p:sp>
        <p:nvSpPr>
          <p:cNvPr id="1623" name="Google Shape;1623;p247"/>
          <p:cNvSpPr/>
          <p:nvPr/>
        </p:nvSpPr>
        <p:spPr>
          <a:xfrm>
            <a:off x="773229" y="2230654"/>
            <a:ext cx="10645540" cy="2396690"/>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4" name="Google Shape;1624;p247"/>
          <p:cNvSpPr txBox="1"/>
          <p:nvPr/>
        </p:nvSpPr>
        <p:spPr>
          <a:xfrm>
            <a:off x="1101586" y="2767280"/>
            <a:ext cx="9988826"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Sing To Me of Heaven</a:t>
            </a:r>
            <a:endParaRPr sz="7200" b="1" i="0" u="none" strike="noStrike" cap="none">
              <a:solidFill>
                <a:srgbClr val="1F1646"/>
              </a:solidFill>
              <a:latin typeface="Arial"/>
              <a:ea typeface="Arial"/>
              <a:cs typeface="Arial"/>
              <a:sym typeface="Arial"/>
            </a:endParaRPr>
          </a:p>
        </p:txBody>
      </p:sp>
      <p:sp>
        <p:nvSpPr>
          <p:cNvPr id="1625" name="Google Shape;1625;p247"/>
          <p:cNvSpPr txBox="1"/>
          <p:nvPr/>
        </p:nvSpPr>
        <p:spPr>
          <a:xfrm>
            <a:off x="0" y="5842337"/>
            <a:ext cx="187692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6000"/>
              <a:buFont typeface="Arial"/>
              <a:buNone/>
            </a:pPr>
            <a:r>
              <a:rPr lang="en-US" sz="6000" b="1" i="0" u="none" strike="noStrike" cap="none">
                <a:solidFill>
                  <a:srgbClr val="1F1646"/>
                </a:solidFill>
                <a:latin typeface="Arial"/>
                <a:ea typeface="Arial"/>
                <a:cs typeface="Arial"/>
                <a:sym typeface="Arial"/>
              </a:rPr>
              <a:t>583</a:t>
            </a:r>
            <a:endParaRPr sz="6000" b="1" i="0" u="none" strike="noStrike" cap="none">
              <a:solidFill>
                <a:srgbClr val="1F1646"/>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248"/>
          <p:cNvSpPr txBox="1"/>
          <p:nvPr/>
        </p:nvSpPr>
        <p:spPr>
          <a:xfrm>
            <a:off x="2590800" y="1752600"/>
            <a:ext cx="629454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sing that song of peace,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From the toils that bind me it will bring release;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Burdens will be lifted that are pressing so,</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Showers of great blessing o'er my heart will flow.</a:t>
            </a:r>
            <a:endParaRPr/>
          </a:p>
        </p:txBody>
      </p:sp>
      <p:pic>
        <p:nvPicPr>
          <p:cNvPr id="1631" name="Google Shape;1631;p24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32" name="Google Shape;1632;p248"/>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Sing to Me of Heaven</a:t>
            </a:r>
            <a:endParaRPr/>
          </a:p>
        </p:txBody>
      </p:sp>
      <p:sp>
        <p:nvSpPr>
          <p:cNvPr id="1633" name="Google Shape;1633;p248"/>
          <p:cNvSpPr txBox="1"/>
          <p:nvPr/>
        </p:nvSpPr>
        <p:spPr>
          <a:xfrm>
            <a:off x="1843088" y="6124576"/>
            <a:ext cx="2043112"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Ada Powell</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B. B. Beall</a:t>
            </a:r>
            <a:endParaRPr/>
          </a:p>
        </p:txBody>
      </p:sp>
      <p:sp>
        <p:nvSpPr>
          <p:cNvPr id="1634" name="Google Shape;1634;p24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pic>
        <p:nvPicPr>
          <p:cNvPr id="1639" name="Google Shape;1639;p24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40" name="Google Shape;1640;p249"/>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Sing to Me of Heaven</a:t>
            </a:r>
            <a:endParaRPr/>
          </a:p>
        </p:txBody>
      </p:sp>
      <p:sp>
        <p:nvSpPr>
          <p:cNvPr id="1641" name="Google Shape;1641;p24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250"/>
          <p:cNvSpPr txBox="1"/>
          <p:nvPr/>
        </p:nvSpPr>
        <p:spPr>
          <a:xfrm>
            <a:off x="2574925" y="1641475"/>
            <a:ext cx="579678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let me fondly dream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Of its golden glory, Of its pearly gleam;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when shadows of the evening fall,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Sweetest song of all.</a:t>
            </a:r>
            <a:endParaRPr/>
          </a:p>
        </p:txBody>
      </p:sp>
      <p:pic>
        <p:nvPicPr>
          <p:cNvPr id="1647" name="Google Shape;1647;p25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48" name="Google Shape;1648;p250"/>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Sing to Me of Heaven</a:t>
            </a:r>
            <a:endParaRPr/>
          </a:p>
        </p:txBody>
      </p:sp>
      <p:sp>
        <p:nvSpPr>
          <p:cNvPr id="1649" name="Google Shape;1649;p25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152"/>
          <p:cNvPicPr preferRelativeResize="0"/>
          <p:nvPr/>
        </p:nvPicPr>
        <p:blipFill rotWithShape="1">
          <a:blip r:embed="rId3">
            <a:alphaModFix/>
          </a:blip>
          <a:srcRect/>
          <a:stretch/>
        </p:blipFill>
        <p:spPr>
          <a:xfrm>
            <a:off x="5472842" y="1971102"/>
            <a:ext cx="7916330" cy="4452936"/>
          </a:xfrm>
          <a:prstGeom prst="rect">
            <a:avLst/>
          </a:prstGeom>
          <a:noFill/>
          <a:ln>
            <a:noFill/>
          </a:ln>
        </p:spPr>
      </p:pic>
      <p:sp>
        <p:nvSpPr>
          <p:cNvPr id="909" name="Google Shape;909;p152"/>
          <p:cNvSpPr txBox="1"/>
          <p:nvPr/>
        </p:nvSpPr>
        <p:spPr>
          <a:xfrm>
            <a:off x="1344167" y="524552"/>
            <a:ext cx="9503666"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venir"/>
              <a:buNone/>
            </a:pPr>
            <a:r>
              <a:rPr lang="en-US" sz="4400" b="0" i="0" u="none" strike="noStrike" cap="none">
                <a:solidFill>
                  <a:srgbClr val="000000"/>
                </a:solidFill>
                <a:latin typeface="Avenir"/>
                <a:ea typeface="Avenir"/>
                <a:cs typeface="Avenir"/>
                <a:sym typeface="Avenir"/>
              </a:rPr>
              <a:t>The Mark 12:31 Project is an effort to love this community as Jesus loves.</a:t>
            </a:r>
            <a:endParaRPr/>
          </a:p>
        </p:txBody>
      </p:sp>
      <p:sp>
        <p:nvSpPr>
          <p:cNvPr id="910" name="Google Shape;910;p152"/>
          <p:cNvSpPr txBox="1"/>
          <p:nvPr/>
        </p:nvSpPr>
        <p:spPr>
          <a:xfrm>
            <a:off x="631413" y="5548321"/>
            <a:ext cx="7218948"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venir"/>
              <a:buNone/>
            </a:pPr>
            <a:r>
              <a:rPr lang="en-US" sz="4400" b="0" i="0" u="none" strike="noStrike" cap="none">
                <a:solidFill>
                  <a:srgbClr val="000000"/>
                </a:solidFill>
                <a:latin typeface="Avenir"/>
                <a:ea typeface="Avenir"/>
                <a:cs typeface="Avenir"/>
                <a:sym typeface="Avenir"/>
              </a:rPr>
              <a:t>Join the effort today!</a:t>
            </a:r>
            <a:endParaRPr/>
          </a:p>
        </p:txBody>
      </p:sp>
      <p:sp>
        <p:nvSpPr>
          <p:cNvPr id="911" name="Google Shape;911;p152"/>
          <p:cNvSpPr txBox="1"/>
          <p:nvPr/>
        </p:nvSpPr>
        <p:spPr>
          <a:xfrm>
            <a:off x="342655" y="2697882"/>
            <a:ext cx="6443155"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0172C1"/>
                </a:solidFill>
                <a:latin typeface="Avenir"/>
                <a:ea typeface="Avenir"/>
                <a:cs typeface="Avenir"/>
                <a:sym typeface="Avenir"/>
              </a:rPr>
              <a:t>“When we see people as God sees people, people see God.”</a:t>
            </a:r>
            <a:endParaRPr/>
          </a:p>
        </p:txBody>
      </p:sp>
    </p:spTree>
  </p:cSld>
  <p:clrMapOvr>
    <a:masterClrMapping/>
  </p:clrMapOvr>
  <p:transition spd="slow">
    <p:push/>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pic>
        <p:nvPicPr>
          <p:cNvPr id="1654" name="Google Shape;1654;p25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55" name="Google Shape;1655;p251"/>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Sing to Me of Heaven</a:t>
            </a:r>
            <a:endParaRPr/>
          </a:p>
        </p:txBody>
      </p:sp>
      <p:sp>
        <p:nvSpPr>
          <p:cNvPr id="1656" name="Google Shape;1656;p25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252"/>
          <p:cNvSpPr txBox="1"/>
          <p:nvPr/>
        </p:nvSpPr>
        <p:spPr>
          <a:xfrm>
            <a:off x="2803526" y="1793875"/>
            <a:ext cx="638347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as I walk alone,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Dreaming of the comrades that so long have gone;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a fairer region among the angel throng,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They are happy as they sing that old, sweet song.</a:t>
            </a:r>
            <a:endParaRPr/>
          </a:p>
        </p:txBody>
      </p:sp>
      <p:pic>
        <p:nvPicPr>
          <p:cNvPr id="1662" name="Google Shape;1662;p25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63" name="Google Shape;1663;p252"/>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Sing to Me of Heaven</a:t>
            </a:r>
            <a:endParaRPr/>
          </a:p>
        </p:txBody>
      </p:sp>
      <p:sp>
        <p:nvSpPr>
          <p:cNvPr id="1664" name="Google Shape;1664;p252"/>
          <p:cNvSpPr txBox="1"/>
          <p:nvPr/>
        </p:nvSpPr>
        <p:spPr>
          <a:xfrm>
            <a:off x="1843088" y="6124576"/>
            <a:ext cx="2043112"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Ada Powell</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B. B. Beall</a:t>
            </a:r>
            <a:endParaRPr/>
          </a:p>
        </p:txBody>
      </p:sp>
      <p:sp>
        <p:nvSpPr>
          <p:cNvPr id="1665" name="Google Shape;1665;p25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pic>
        <p:nvPicPr>
          <p:cNvPr id="1670" name="Google Shape;1670;p25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71" name="Google Shape;1671;p253"/>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Sing to Me of Heaven</a:t>
            </a:r>
            <a:endParaRPr/>
          </a:p>
        </p:txBody>
      </p:sp>
      <p:sp>
        <p:nvSpPr>
          <p:cNvPr id="1672" name="Google Shape;1672;p25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254"/>
          <p:cNvSpPr txBox="1"/>
          <p:nvPr/>
        </p:nvSpPr>
        <p:spPr>
          <a:xfrm>
            <a:off x="2574925" y="1641475"/>
            <a:ext cx="579678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let me fondly dream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Of its golden glory, Of its pearly gleam;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when shadows of the evening fall,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Sweetest song of all.</a:t>
            </a:r>
            <a:endParaRPr/>
          </a:p>
        </p:txBody>
      </p:sp>
      <p:pic>
        <p:nvPicPr>
          <p:cNvPr id="1678" name="Google Shape;1678;p25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79" name="Google Shape;1679;p254"/>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Sing to Me of Heaven</a:t>
            </a:r>
            <a:endParaRPr/>
          </a:p>
        </p:txBody>
      </p:sp>
      <p:sp>
        <p:nvSpPr>
          <p:cNvPr id="1680" name="Google Shape;1680;p25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pic>
        <p:nvPicPr>
          <p:cNvPr id="1685" name="Google Shape;1685;p25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86" name="Google Shape;1686;p255"/>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Sing to Me of Heaven</a:t>
            </a:r>
            <a:endParaRPr/>
          </a:p>
        </p:txBody>
      </p:sp>
      <p:sp>
        <p:nvSpPr>
          <p:cNvPr id="1687" name="Google Shape;1687;p25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256"/>
          <p:cNvSpPr txBox="1"/>
          <p:nvPr/>
        </p:nvSpPr>
        <p:spPr>
          <a:xfrm>
            <a:off x="3184526" y="1870075"/>
            <a:ext cx="606127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tenderly and low,</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Till the shadows o'er me rise and swiftly go;</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my heart is weary, when the day is long,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sing that old, sweet song.</a:t>
            </a:r>
            <a:endParaRPr/>
          </a:p>
        </p:txBody>
      </p:sp>
      <p:pic>
        <p:nvPicPr>
          <p:cNvPr id="1693" name="Google Shape;1693;p25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694" name="Google Shape;1694;p256"/>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Sing to Me of Heaven</a:t>
            </a:r>
            <a:endParaRPr/>
          </a:p>
        </p:txBody>
      </p:sp>
      <p:sp>
        <p:nvSpPr>
          <p:cNvPr id="1695" name="Google Shape;1695;p256"/>
          <p:cNvSpPr txBox="1"/>
          <p:nvPr/>
        </p:nvSpPr>
        <p:spPr>
          <a:xfrm>
            <a:off x="1843088" y="6124576"/>
            <a:ext cx="2043112"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Words by: Ada Powell</a:t>
            </a:r>
            <a:endParaRPr/>
          </a:p>
          <a:p>
            <a:pPr marL="0" marR="0" lvl="0" indent="0" algn="l" rtl="0">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Music by: B. B. Beall</a:t>
            </a:r>
            <a:endParaRPr/>
          </a:p>
        </p:txBody>
      </p:sp>
      <p:sp>
        <p:nvSpPr>
          <p:cNvPr id="1696" name="Google Shape;1696;p25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pic>
        <p:nvPicPr>
          <p:cNvPr id="1701" name="Google Shape;1701;p25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02" name="Google Shape;1702;p257"/>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Sing to Me of Heaven</a:t>
            </a:r>
            <a:endParaRPr/>
          </a:p>
        </p:txBody>
      </p:sp>
      <p:sp>
        <p:nvSpPr>
          <p:cNvPr id="1703" name="Google Shape;1703;p25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258"/>
          <p:cNvSpPr txBox="1"/>
          <p:nvPr/>
        </p:nvSpPr>
        <p:spPr>
          <a:xfrm>
            <a:off x="2574925" y="1641475"/>
            <a:ext cx="579678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let me fondly dream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Of its golden glory, Of its pearly gleam;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when shadows of the evening fall,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Sing to me of heaven, Sweetest song of all.</a:t>
            </a:r>
            <a:endParaRPr/>
          </a:p>
        </p:txBody>
      </p:sp>
      <p:pic>
        <p:nvPicPr>
          <p:cNvPr id="1709" name="Google Shape;1709;p25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10" name="Google Shape;1710;p258"/>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Sing to Me of Heaven</a:t>
            </a:r>
            <a:endParaRPr/>
          </a:p>
        </p:txBody>
      </p:sp>
      <p:sp>
        <p:nvSpPr>
          <p:cNvPr id="1711" name="Google Shape;1711;p25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pic>
        <p:nvPicPr>
          <p:cNvPr id="1716" name="Google Shape;1716;p25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717" name="Google Shape;1717;p259"/>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Sing to Me of Heaven</a:t>
            </a:r>
            <a:endParaRPr/>
          </a:p>
        </p:txBody>
      </p:sp>
      <p:sp>
        <p:nvSpPr>
          <p:cNvPr id="1718" name="Google Shape;1718;p25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2"/>
        <p:cNvGrpSpPr/>
        <p:nvPr/>
      </p:nvGrpSpPr>
      <p:grpSpPr>
        <a:xfrm>
          <a:off x="0" y="0"/>
          <a:ext cx="0" cy="0"/>
          <a:chOff x="0" y="0"/>
          <a:chExt cx="0" cy="0"/>
        </a:xfrm>
      </p:grpSpPr>
      <p:sp>
        <p:nvSpPr>
          <p:cNvPr id="1723" name="Google Shape;1723;p260"/>
          <p:cNvSpPr txBox="1"/>
          <p:nvPr/>
        </p:nvSpPr>
        <p:spPr>
          <a:xfrm>
            <a:off x="1225785" y="646404"/>
            <a:ext cx="9740423"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4"/>
              </a:buClr>
              <a:buSzPts val="11500"/>
              <a:buFont typeface="Arial"/>
              <a:buNone/>
            </a:pPr>
            <a:r>
              <a:rPr lang="en-US" sz="11500" b="1" i="0" u="none" strike="noStrike" cap="none">
                <a:solidFill>
                  <a:srgbClr val="203864"/>
                </a:solidFill>
                <a:latin typeface="Arial"/>
                <a:ea typeface="Arial"/>
                <a:cs typeface="Arial"/>
                <a:sym typeface="Arial"/>
              </a:rPr>
              <a:t>0-5</a:t>
            </a:r>
            <a:r>
              <a:rPr lang="en-US" sz="11500" b="1" i="0" u="none" strike="noStrike" cap="none" baseline="30000">
                <a:solidFill>
                  <a:srgbClr val="203864"/>
                </a:solidFill>
                <a:latin typeface="Arial"/>
                <a:ea typeface="Arial"/>
                <a:cs typeface="Arial"/>
                <a:sym typeface="Arial"/>
              </a:rPr>
              <a:t>th</a:t>
            </a:r>
            <a:r>
              <a:rPr lang="en-US" sz="11500" b="1" i="0" u="none" strike="noStrike" cap="none">
                <a:solidFill>
                  <a:srgbClr val="203864"/>
                </a:solidFill>
                <a:latin typeface="Arial"/>
                <a:ea typeface="Arial"/>
                <a:cs typeface="Arial"/>
                <a:sym typeface="Arial"/>
              </a:rPr>
              <a:t> Classes</a:t>
            </a:r>
            <a:endParaRPr/>
          </a:p>
        </p:txBody>
      </p:sp>
      <p:pic>
        <p:nvPicPr>
          <p:cNvPr id="1724" name="Google Shape;1724;p260"/>
          <p:cNvPicPr preferRelativeResize="0"/>
          <p:nvPr/>
        </p:nvPicPr>
        <p:blipFill rotWithShape="1">
          <a:blip r:embed="rId3">
            <a:alphaModFix/>
          </a:blip>
          <a:srcRect/>
          <a:stretch/>
        </p:blipFill>
        <p:spPr>
          <a:xfrm>
            <a:off x="2605605" y="2644170"/>
            <a:ext cx="6980785" cy="39310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17" name="Google Shape;917;p1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918" name="Google Shape;918;p15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push/>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8"/>
        <p:cNvGrpSpPr/>
        <p:nvPr/>
      </p:nvGrpSpPr>
      <p:grpSpPr>
        <a:xfrm>
          <a:off x="0" y="0"/>
          <a:ext cx="0" cy="0"/>
          <a:chOff x="0" y="0"/>
          <a:chExt cx="0" cy="0"/>
        </a:xfrm>
      </p:grpSpPr>
      <p:sp>
        <p:nvSpPr>
          <p:cNvPr id="1729" name="Google Shape;1729;p261"/>
          <p:cNvSpPr/>
          <p:nvPr/>
        </p:nvSpPr>
        <p:spPr>
          <a:xfrm>
            <a:off x="1678111" y="2236303"/>
            <a:ext cx="8835775" cy="234563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30" name="Google Shape;1730;p261"/>
          <p:cNvSpPr txBox="1"/>
          <p:nvPr/>
        </p:nvSpPr>
        <p:spPr>
          <a:xfrm>
            <a:off x="1755833" y="2644170"/>
            <a:ext cx="868033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9600"/>
              <a:buFont typeface="Arial"/>
              <a:buNone/>
            </a:pPr>
            <a:r>
              <a:rPr lang="en-US" sz="9600" b="1" i="0" u="none" strike="noStrike" cap="none">
                <a:solidFill>
                  <a:srgbClr val="1F1646"/>
                </a:solidFill>
                <a:latin typeface="Arial"/>
                <a:ea typeface="Arial"/>
                <a:cs typeface="Arial"/>
                <a:sym typeface="Arial"/>
              </a:rPr>
              <a:t>Acts 23:1-11</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0D3C1"/>
        </a:solidFill>
        <a:effectLst/>
      </p:bgPr>
    </p:bg>
    <p:spTree>
      <p:nvGrpSpPr>
        <p:cNvPr id="1" name="Shape 1734"/>
        <p:cNvGrpSpPr/>
        <p:nvPr/>
      </p:nvGrpSpPr>
      <p:grpSpPr>
        <a:xfrm>
          <a:off x="0" y="0"/>
          <a:ext cx="0" cy="0"/>
          <a:chOff x="0" y="0"/>
          <a:chExt cx="0" cy="0"/>
        </a:xfrm>
      </p:grpSpPr>
      <p:pic>
        <p:nvPicPr>
          <p:cNvPr id="1735" name="Google Shape;1735;p262"/>
          <p:cNvPicPr preferRelativeResize="0"/>
          <p:nvPr/>
        </p:nvPicPr>
        <p:blipFill rotWithShape="1">
          <a:blip r:embed="rId3">
            <a:alphaModFix/>
          </a:blip>
          <a:srcRect/>
          <a:stretch/>
        </p:blipFill>
        <p:spPr>
          <a:xfrm>
            <a:off x="0" y="0"/>
            <a:ext cx="8557592" cy="8527774"/>
          </a:xfrm>
          <a:prstGeom prst="rect">
            <a:avLst/>
          </a:prstGeom>
          <a:noFill/>
          <a:ln>
            <a:noFill/>
          </a:ln>
        </p:spPr>
      </p:pic>
      <p:sp>
        <p:nvSpPr>
          <p:cNvPr id="1736" name="Google Shape;1736;p262"/>
          <p:cNvSpPr txBox="1"/>
          <p:nvPr/>
        </p:nvSpPr>
        <p:spPr>
          <a:xfrm>
            <a:off x="6824868" y="407827"/>
            <a:ext cx="5754757"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en-US" sz="3200" b="0" i="1" u="none" strike="noStrike" cap="none">
                <a:solidFill>
                  <a:srgbClr val="000000"/>
                </a:solidFill>
                <a:latin typeface="Calibri"/>
                <a:ea typeface="Calibri"/>
                <a:cs typeface="Calibri"/>
                <a:sym typeface="Calibri"/>
              </a:rPr>
              <a:t>H o t  C h o c o l a t e  &amp; </a:t>
            </a:r>
            <a:endParaRPr/>
          </a:p>
          <a:p>
            <a:pPr marL="0" marR="0" lvl="0" indent="0" algn="ctr" rtl="0">
              <a:lnSpc>
                <a:spcPct val="100000"/>
              </a:lnSpc>
              <a:spcBef>
                <a:spcPts val="0"/>
              </a:spcBef>
              <a:spcAft>
                <a:spcPts val="0"/>
              </a:spcAft>
              <a:buClr>
                <a:srgbClr val="000000"/>
              </a:buClr>
              <a:buSzPts val="3200"/>
              <a:buFont typeface="Calibri"/>
              <a:buNone/>
            </a:pPr>
            <a:r>
              <a:rPr lang="en-US" sz="3200" b="0" i="1" u="none" strike="noStrike" cap="none">
                <a:solidFill>
                  <a:srgbClr val="000000"/>
                </a:solidFill>
                <a:latin typeface="Calibri"/>
                <a:ea typeface="Calibri"/>
                <a:cs typeface="Calibri"/>
                <a:sym typeface="Calibri"/>
              </a:rPr>
              <a:t>D e s s e r t s  F o l l o w i n g</a:t>
            </a:r>
            <a:endParaRPr sz="2000" b="0" i="1" u="none" strike="noStrike" cap="none">
              <a:solidFill>
                <a:srgbClr val="000000"/>
              </a:solidFill>
              <a:latin typeface="Calibri"/>
              <a:ea typeface="Calibri"/>
              <a:cs typeface="Calibri"/>
              <a:sym typeface="Calibri"/>
            </a:endParaRPr>
          </a:p>
        </p:txBody>
      </p:sp>
      <p:sp>
        <p:nvSpPr>
          <p:cNvPr id="1737" name="Google Shape;1737;p262"/>
          <p:cNvSpPr txBox="1"/>
          <p:nvPr/>
        </p:nvSpPr>
        <p:spPr>
          <a:xfrm>
            <a:off x="5824331" y="2898771"/>
            <a:ext cx="6248400"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C2128"/>
              </a:buClr>
              <a:buSzPts val="3600"/>
              <a:buFont typeface="Quintessential"/>
              <a:buNone/>
            </a:pPr>
            <a:r>
              <a:rPr lang="en-US" sz="3600" b="1" i="0" u="none" strike="noStrike" cap="none">
                <a:solidFill>
                  <a:srgbClr val="AC2128"/>
                </a:solidFill>
                <a:latin typeface="Quintessential"/>
                <a:ea typeface="Quintessential"/>
                <a:cs typeface="Quintessential"/>
                <a:sym typeface="Quintessential"/>
              </a:rPr>
              <a:t>December 7</a:t>
            </a:r>
            <a:r>
              <a:rPr lang="en-US" sz="3600" b="1" i="0" u="none" strike="noStrike" cap="none" baseline="30000">
                <a:solidFill>
                  <a:srgbClr val="AC2128"/>
                </a:solidFill>
                <a:latin typeface="Quintessential"/>
                <a:ea typeface="Quintessential"/>
                <a:cs typeface="Quintessential"/>
                <a:sym typeface="Quintessential"/>
              </a:rPr>
              <a:t>th</a:t>
            </a:r>
            <a:r>
              <a:rPr lang="en-US" sz="3600" b="1" i="0" u="none" strike="noStrike" cap="none">
                <a:solidFill>
                  <a:srgbClr val="AC2128"/>
                </a:solidFill>
                <a:latin typeface="Quintessential"/>
                <a:ea typeface="Quintessential"/>
                <a:cs typeface="Quintessential"/>
                <a:sym typeface="Quintessential"/>
              </a:rPr>
              <a:t> at 6pm</a:t>
            </a:r>
            <a:endParaRPr/>
          </a:p>
          <a:p>
            <a:pPr marL="0" marR="0" lvl="0" indent="0" algn="ctr" rtl="0">
              <a:lnSpc>
                <a:spcPct val="100000"/>
              </a:lnSpc>
              <a:spcBef>
                <a:spcPts val="0"/>
              </a:spcBef>
              <a:spcAft>
                <a:spcPts val="0"/>
              </a:spcAft>
              <a:buClr>
                <a:srgbClr val="346E35"/>
              </a:buClr>
              <a:buSzPts val="2800"/>
              <a:buFont typeface="Quintessential"/>
              <a:buNone/>
            </a:pPr>
            <a:r>
              <a:rPr lang="en-US" sz="2800" b="1" i="0" u="none" strike="noStrike" cap="none">
                <a:solidFill>
                  <a:srgbClr val="346E35"/>
                </a:solidFill>
                <a:latin typeface="Quintessential"/>
                <a:ea typeface="Quintessential"/>
                <a:cs typeface="Quintessential"/>
                <a:sym typeface="Quintessential"/>
              </a:rPr>
              <a:t>101 Harsh Lane</a:t>
            </a:r>
            <a:endParaRPr/>
          </a:p>
          <a:p>
            <a:pPr marL="0" marR="0" lvl="0" indent="0" algn="ctr" rtl="0">
              <a:lnSpc>
                <a:spcPct val="100000"/>
              </a:lnSpc>
              <a:spcBef>
                <a:spcPts val="0"/>
              </a:spcBef>
              <a:spcAft>
                <a:spcPts val="0"/>
              </a:spcAft>
              <a:buClr>
                <a:srgbClr val="346E35"/>
              </a:buClr>
              <a:buSzPts val="2800"/>
              <a:buFont typeface="Quintessential"/>
              <a:buNone/>
            </a:pPr>
            <a:r>
              <a:rPr lang="en-US" sz="2800" b="1" i="0" u="none" strike="noStrike" cap="none">
                <a:solidFill>
                  <a:srgbClr val="346E35"/>
                </a:solidFill>
                <a:latin typeface="Quintessential"/>
                <a:ea typeface="Quintessential"/>
                <a:cs typeface="Quintessential"/>
                <a:sym typeface="Quintessential"/>
              </a:rPr>
              <a:t>Castalian Springs</a:t>
            </a:r>
            <a:endParaRPr/>
          </a:p>
        </p:txBody>
      </p:sp>
      <p:sp>
        <p:nvSpPr>
          <p:cNvPr id="1738" name="Google Shape;1738;p262"/>
          <p:cNvSpPr txBox="1"/>
          <p:nvPr/>
        </p:nvSpPr>
        <p:spPr>
          <a:xfrm rot="-871412">
            <a:off x="8144251" y="5307381"/>
            <a:ext cx="407496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n-US" sz="2800" b="0" i="1" u="none" strike="noStrike" cap="none">
                <a:solidFill>
                  <a:srgbClr val="000000"/>
                </a:solidFill>
                <a:latin typeface="Calibri"/>
                <a:ea typeface="Calibri"/>
                <a:cs typeface="Calibri"/>
                <a:sym typeface="Calibri"/>
              </a:rPr>
              <a:t>“ O  C o m e  A l l  </a:t>
            </a:r>
            <a:endParaRPr/>
          </a:p>
          <a:p>
            <a:pPr marL="0" marR="0" lvl="0" indent="0" algn="ctr" rtl="0">
              <a:lnSpc>
                <a:spcPct val="100000"/>
              </a:lnSpc>
              <a:spcBef>
                <a:spcPts val="0"/>
              </a:spcBef>
              <a:spcAft>
                <a:spcPts val="0"/>
              </a:spcAft>
              <a:buClr>
                <a:srgbClr val="000000"/>
              </a:buClr>
              <a:buSzPts val="2800"/>
              <a:buFont typeface="Calibri"/>
              <a:buNone/>
            </a:pPr>
            <a:r>
              <a:rPr lang="en-US" sz="2800" b="0" i="1" u="none" strike="noStrike" cap="none">
                <a:solidFill>
                  <a:srgbClr val="000000"/>
                </a:solidFill>
                <a:latin typeface="Calibri"/>
                <a:ea typeface="Calibri"/>
                <a:cs typeface="Calibri"/>
                <a:sym typeface="Calibri"/>
              </a:rPr>
              <a:t>Y e  F a i t h f u l ”</a:t>
            </a:r>
            <a:endParaRPr sz="1800" b="0" i="1" u="none" strike="noStrike" cap="none">
              <a:solidFill>
                <a:srgbClr val="000000"/>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44" name="Google Shape;1744;p2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745" name="Google Shape;1745;p263"/>
          <p:cNvPicPr preferRelativeResize="0"/>
          <p:nvPr/>
        </p:nvPicPr>
        <p:blipFill rotWithShape="1">
          <a:blip r:embed="rId3">
            <a:alphaModFix/>
          </a:blip>
          <a:srcRect/>
          <a:stretch/>
        </p:blipFill>
        <p:spPr>
          <a:xfrm>
            <a:off x="0" y="0"/>
            <a:ext cx="12192001" cy="6858000"/>
          </a:xfrm>
          <a:prstGeom prst="rect">
            <a:avLst/>
          </a:prstGeom>
          <a:noFill/>
          <a:ln>
            <a:noFill/>
          </a:ln>
        </p:spPr>
      </p:pic>
      <p:pic>
        <p:nvPicPr>
          <p:cNvPr id="1746" name="Google Shape;1746;p263"/>
          <p:cNvPicPr preferRelativeResize="0"/>
          <p:nvPr/>
        </p:nvPicPr>
        <p:blipFill rotWithShape="1">
          <a:blip r:embed="rId4">
            <a:alphaModFix/>
          </a:blip>
          <a:srcRect/>
          <a:stretch/>
        </p:blipFill>
        <p:spPr>
          <a:xfrm>
            <a:off x="530087" y="0"/>
            <a:ext cx="5565913" cy="5616301"/>
          </a:xfrm>
          <a:prstGeom prst="rect">
            <a:avLst/>
          </a:prstGeom>
          <a:noFill/>
          <a:ln>
            <a:noFill/>
          </a:ln>
        </p:spPr>
      </p:pic>
      <p:sp>
        <p:nvSpPr>
          <p:cNvPr id="1747" name="Google Shape;1747;p263"/>
          <p:cNvSpPr txBox="1"/>
          <p:nvPr/>
        </p:nvSpPr>
        <p:spPr>
          <a:xfrm>
            <a:off x="972378" y="5497285"/>
            <a:ext cx="4681330" cy="1200329"/>
          </a:xfrm>
          <a:prstGeom prst="rect">
            <a:avLst/>
          </a:prstGeom>
          <a:solidFill>
            <a:srgbClr val="FFF6E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venir"/>
              <a:buNone/>
            </a:pPr>
            <a:r>
              <a:rPr lang="en-US" sz="3600" b="0" i="0" u="none" strike="noStrike" cap="none">
                <a:solidFill>
                  <a:srgbClr val="000000"/>
                </a:solidFill>
                <a:latin typeface="Avenir"/>
                <a:ea typeface="Avenir"/>
                <a:cs typeface="Avenir"/>
                <a:sym typeface="Avenir"/>
              </a:rPr>
              <a:t>December 14</a:t>
            </a:r>
            <a:r>
              <a:rPr lang="en-US" sz="3600" b="0" i="0" u="none" strike="noStrike" cap="none" baseline="30000">
                <a:solidFill>
                  <a:srgbClr val="000000"/>
                </a:solidFill>
                <a:latin typeface="Avenir"/>
                <a:ea typeface="Avenir"/>
                <a:cs typeface="Avenir"/>
                <a:sym typeface="Avenir"/>
              </a:rPr>
              <a:t>th</a:t>
            </a:r>
            <a:r>
              <a:rPr lang="en-US" sz="3600" b="0" i="0" u="none" strike="noStrike" cap="none">
                <a:solidFill>
                  <a:srgbClr val="000000"/>
                </a:solidFill>
                <a:latin typeface="Avenir"/>
                <a:ea typeface="Avenir"/>
                <a:cs typeface="Avenir"/>
                <a:sym typeface="Avenir"/>
              </a:rPr>
              <a:t> </a:t>
            </a:r>
            <a:endParaRPr/>
          </a:p>
          <a:p>
            <a:pPr marL="0" marR="0" lvl="0" indent="0" algn="ctr" rtl="0">
              <a:lnSpc>
                <a:spcPct val="100000"/>
              </a:lnSpc>
              <a:spcBef>
                <a:spcPts val="0"/>
              </a:spcBef>
              <a:spcAft>
                <a:spcPts val="0"/>
              </a:spcAft>
              <a:buClr>
                <a:srgbClr val="000000"/>
              </a:buClr>
              <a:buSzPts val="3600"/>
              <a:buFont typeface="Avenir"/>
              <a:buNone/>
            </a:pPr>
            <a:r>
              <a:rPr lang="en-US" sz="3600" b="0" i="0" u="none" strike="noStrike" cap="none">
                <a:solidFill>
                  <a:srgbClr val="000000"/>
                </a:solidFill>
                <a:latin typeface="Avenir"/>
                <a:ea typeface="Avenir"/>
                <a:cs typeface="Avenir"/>
                <a:sym typeface="Avenir"/>
              </a:rPr>
              <a:t>10am - Noon</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2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753" name="Google Shape;1753;p2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1754" name="Google Shape;1754;p264"/>
          <p:cNvPicPr preferRelativeResize="0"/>
          <p:nvPr/>
        </p:nvPicPr>
        <p:blipFill rotWithShape="1">
          <a:blip r:embed="rId3">
            <a:alphaModFix/>
          </a:blip>
          <a:srcRect/>
          <a:stretch/>
        </p:blipFill>
        <p:spPr>
          <a:xfrm>
            <a:off x="-4583" y="0"/>
            <a:ext cx="12196583" cy="6858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26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760" name="Google Shape;1760;p26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pic>
        <p:nvPicPr>
          <p:cNvPr id="1761" name="Google Shape;1761;p26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2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767" name="Google Shape;1767;p2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768" name="Google Shape;1768;p266"/>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769" name="Google Shape;1769;p266"/>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70" name="Google Shape;1770;p266"/>
          <p:cNvSpPr txBox="1"/>
          <p:nvPr/>
        </p:nvSpPr>
        <p:spPr>
          <a:xfrm>
            <a:off x="5775015" y="1892730"/>
            <a:ext cx="5952668" cy="31393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“Paul, </a:t>
            </a:r>
            <a:r>
              <a:rPr lang="en-US" sz="4400" b="1" i="0" u="none" strike="noStrike" cap="none">
                <a:solidFill>
                  <a:srgbClr val="EED675"/>
                </a:solidFill>
                <a:latin typeface="Calibri"/>
                <a:ea typeface="Calibri"/>
                <a:cs typeface="Calibri"/>
                <a:sym typeface="Calibri"/>
              </a:rPr>
              <a:t>looking intently</a:t>
            </a:r>
            <a:r>
              <a:rPr lang="en-US" sz="4400" b="1" i="0" u="none" strike="noStrike" cap="none">
                <a:solidFill>
                  <a:srgbClr val="FFFFFF"/>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at the Council, </a:t>
            </a:r>
            <a:endParaRPr/>
          </a:p>
          <a:p>
            <a:pPr marL="0" marR="0" lvl="0" indent="0" algn="ctr"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said, ‘Brethren…’”</a:t>
            </a:r>
            <a:endParaRPr/>
          </a:p>
          <a:p>
            <a:pPr marL="0" marR="0" lvl="0" indent="0" algn="ctr" rtl="0">
              <a:lnSpc>
                <a:spcPct val="100000"/>
              </a:lnSpc>
              <a:spcBef>
                <a:spcPts val="0"/>
              </a:spcBef>
              <a:spcAft>
                <a:spcPts val="0"/>
              </a:spcAft>
              <a:buClr>
                <a:srgbClr val="FFFFFF"/>
              </a:buClr>
              <a:buSzPts val="6600"/>
              <a:buFont typeface="Calibri"/>
              <a:buNone/>
            </a:pPr>
            <a:r>
              <a:rPr lang="en-US" sz="6600" b="1" i="0" u="none" strike="noStrike" cap="none">
                <a:solidFill>
                  <a:srgbClr val="FFFFFF"/>
                </a:solidFill>
                <a:latin typeface="Calibri"/>
                <a:ea typeface="Calibri"/>
                <a:cs typeface="Calibri"/>
                <a:sym typeface="Calibri"/>
              </a:rPr>
              <a:t>Acts 23:1</a:t>
            </a:r>
            <a:endParaRPr/>
          </a:p>
        </p:txBody>
      </p:sp>
      <p:pic>
        <p:nvPicPr>
          <p:cNvPr id="1771" name="Google Shape;1771;p266"/>
          <p:cNvPicPr preferRelativeResize="0"/>
          <p:nvPr/>
        </p:nvPicPr>
        <p:blipFill rotWithShape="1">
          <a:blip r:embed="rId4">
            <a:alphaModFix/>
          </a:blip>
          <a:srcRect/>
          <a:stretch/>
        </p:blipFill>
        <p:spPr>
          <a:xfrm>
            <a:off x="464318" y="820019"/>
            <a:ext cx="5275513" cy="5217962"/>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Shape 1775"/>
        <p:cNvGrpSpPr/>
        <p:nvPr/>
      </p:nvGrpSpPr>
      <p:grpSpPr>
        <a:xfrm>
          <a:off x="0" y="0"/>
          <a:ext cx="0" cy="0"/>
          <a:chOff x="0" y="0"/>
          <a:chExt cx="0" cy="0"/>
        </a:xfrm>
      </p:grpSpPr>
      <p:sp>
        <p:nvSpPr>
          <p:cNvPr id="1776" name="Google Shape;1776;p2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777" name="Google Shape;1777;p2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778" name="Google Shape;1778;p267"/>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779" name="Google Shape;1779;p267"/>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80" name="Google Shape;1780;p267"/>
          <p:cNvSpPr txBox="1"/>
          <p:nvPr/>
        </p:nvSpPr>
        <p:spPr>
          <a:xfrm>
            <a:off x="672164" y="-71919"/>
            <a:ext cx="10847672" cy="23391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Calibri"/>
              <a:buNone/>
            </a:pPr>
            <a:r>
              <a:rPr lang="en-US" sz="6600" b="1" i="0" u="none" strike="noStrike" cap="none">
                <a:solidFill>
                  <a:srgbClr val="FFFFFF"/>
                </a:solidFill>
                <a:latin typeface="Calibri"/>
                <a:ea typeface="Calibri"/>
                <a:cs typeface="Calibri"/>
                <a:sym typeface="Calibri"/>
              </a:rPr>
              <a:t>Acts 21-28</a:t>
            </a:r>
            <a:endParaRPr/>
          </a:p>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Paul’s Arrest in Jerusalem, Incarceration in Caesarea, and Arrival in Rome</a:t>
            </a:r>
            <a:endParaRPr sz="6000" b="1" i="0" u="none" strike="noStrike" cap="none">
              <a:solidFill>
                <a:srgbClr val="FFFFFF"/>
              </a:solidFill>
              <a:latin typeface="Calibri"/>
              <a:ea typeface="Calibri"/>
              <a:cs typeface="Calibri"/>
              <a:sym typeface="Calibri"/>
            </a:endParaRPr>
          </a:p>
        </p:txBody>
      </p:sp>
      <p:sp>
        <p:nvSpPr>
          <p:cNvPr id="1781" name="Google Shape;1781;p267"/>
          <p:cNvSpPr/>
          <p:nvPr/>
        </p:nvSpPr>
        <p:spPr>
          <a:xfrm>
            <a:off x="325654" y="2390473"/>
            <a:ext cx="11540691" cy="4134761"/>
          </a:xfrm>
          <a:prstGeom prst="roundRect">
            <a:avLst>
              <a:gd name="adj" fmla="val 16667"/>
            </a:avLst>
          </a:prstGeom>
          <a:noFill/>
          <a:ln w="127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is received “gladly” in Jerusalem. – 21:17</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He follows Jewish Temple customs. – 21:26</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is seized and removed from the Temple. – 21:30</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He is beaten by the crowd but rescued by Roman soldiers. – 21:32</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“defends” himself before angry crowd. – 22:1-21</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Before being “scourged” he reveals his Roman citizenship. – 22:25</a:t>
            </a:r>
            <a:endParaRPr/>
          </a:p>
          <a:p>
            <a:pPr marL="0" marR="0" lvl="0" indent="0" algn="ctr" rtl="0">
              <a:spcBef>
                <a:spcPts val="0"/>
              </a:spcBef>
              <a:spcAft>
                <a:spcPts val="0"/>
              </a:spcAft>
              <a:buNone/>
            </a:pPr>
            <a:r>
              <a:rPr lang="en-US" sz="3200" b="0" i="0" u="none" strike="noStrike" cap="none">
                <a:solidFill>
                  <a:srgbClr val="FFFF00"/>
                </a:solidFill>
                <a:latin typeface="Calibri"/>
                <a:ea typeface="Calibri"/>
                <a:cs typeface="Calibri"/>
                <a:sym typeface="Calibri"/>
              </a:rPr>
              <a:t>The Roman Commander brings Paul before the Sanhedrin. – 22:30</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Shape 1785"/>
        <p:cNvGrpSpPr/>
        <p:nvPr/>
      </p:nvGrpSpPr>
      <p:grpSpPr>
        <a:xfrm>
          <a:off x="0" y="0"/>
          <a:ext cx="0" cy="0"/>
          <a:chOff x="0" y="0"/>
          <a:chExt cx="0" cy="0"/>
        </a:xfrm>
      </p:grpSpPr>
      <p:sp>
        <p:nvSpPr>
          <p:cNvPr id="1786" name="Google Shape;1786;p2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787" name="Google Shape;1787;p2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788" name="Google Shape;1788;p268"/>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789" name="Google Shape;1789;p268"/>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0" name="Google Shape;1790;p268"/>
          <p:cNvSpPr/>
          <p:nvPr/>
        </p:nvSpPr>
        <p:spPr>
          <a:xfrm>
            <a:off x="195714" y="115503"/>
            <a:ext cx="11800572" cy="6525929"/>
          </a:xfrm>
          <a:prstGeom prst="roundRect">
            <a:avLst>
              <a:gd name="adj" fmla="val 16667"/>
            </a:avLst>
          </a:prstGeom>
          <a:noFill/>
          <a:ln w="1270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He witnesses about the resurrected Christ. – 23:6</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The Lord tells Paul that he will witness in Rome. 23:11</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Because of a plan to kill Paul, he is moved to Caesarea. – 23:12-35</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faces trial before Felix, the governor of Judea Province – 24</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Two years pass, during which Paul stays incarcerated. – 24:27</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is tried before the new governor of Judea, Festus. – 25:1-8</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appeals to Caesar in Rome. – 25:11</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While still in Caesarea, Paul is also heard by King Agrippa. – 26</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is sent to Rome by ship, and suffers shipwreck. – 27</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He survives and finds safety on the island of Malta. – 28</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Paul arrives in Rome and spends two years preaching and teaching about the kingdom of God. – 28:11-31</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4"/>
        <p:cNvGrpSpPr/>
        <p:nvPr/>
      </p:nvGrpSpPr>
      <p:grpSpPr>
        <a:xfrm>
          <a:off x="0" y="0"/>
          <a:ext cx="0" cy="0"/>
          <a:chOff x="0" y="0"/>
          <a:chExt cx="0" cy="0"/>
        </a:xfrm>
      </p:grpSpPr>
      <p:sp>
        <p:nvSpPr>
          <p:cNvPr id="1795" name="Google Shape;1795;p269"/>
          <p:cNvSpPr/>
          <p:nvPr/>
        </p:nvSpPr>
        <p:spPr>
          <a:xfrm>
            <a:off x="1678111" y="2236303"/>
            <a:ext cx="8835775" cy="234563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6" name="Google Shape;1796;p269"/>
          <p:cNvSpPr txBox="1"/>
          <p:nvPr/>
        </p:nvSpPr>
        <p:spPr>
          <a:xfrm>
            <a:off x="1755833" y="2644170"/>
            <a:ext cx="868033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9600"/>
              <a:buFont typeface="Arial"/>
              <a:buNone/>
            </a:pPr>
            <a:r>
              <a:rPr lang="en-US" sz="9600" b="1" i="0" u="none" strike="noStrike" cap="none">
                <a:solidFill>
                  <a:srgbClr val="1F1646"/>
                </a:solidFill>
                <a:latin typeface="Arial"/>
                <a:ea typeface="Arial"/>
                <a:cs typeface="Arial"/>
                <a:sym typeface="Arial"/>
              </a:rPr>
              <a:t>Acts 23:1-11</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2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802" name="Google Shape;1802;p2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803" name="Google Shape;1803;p270"/>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804" name="Google Shape;1804;p270"/>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05" name="Google Shape;1805;p270"/>
          <p:cNvSpPr txBox="1"/>
          <p:nvPr/>
        </p:nvSpPr>
        <p:spPr>
          <a:xfrm>
            <a:off x="567892" y="1122081"/>
            <a:ext cx="11395706" cy="5078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Paul, looking intently at the Council, said, “Brethren, I have lived my life with a perfectly good conscience before God up to this day.” 2 The high priest Ananias commanded those standing beside him to strike him on the mouth. 3 Then Paul said to him, “God is going to strike you, you whitewashed wall! Do you sit to try me according to the Law, and in violation of the Law order me to be struck?” </a:t>
            </a:r>
            <a:endParaRPr/>
          </a:p>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 </a:t>
            </a:r>
            <a:endParaRPr/>
          </a:p>
        </p:txBody>
      </p:sp>
      <p:sp>
        <p:nvSpPr>
          <p:cNvPr id="1806" name="Google Shape;1806;p270"/>
          <p:cNvSpPr txBox="1"/>
          <p:nvPr/>
        </p:nvSpPr>
        <p:spPr>
          <a:xfrm>
            <a:off x="4165600" y="5515119"/>
            <a:ext cx="38608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lt1"/>
                </a:solidFill>
                <a:latin typeface="Calibri"/>
                <a:ea typeface="Calibri"/>
                <a:cs typeface="Calibri"/>
                <a:sym typeface="Calibri"/>
              </a:rPr>
              <a:t>Acts 23:1-3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24" name="Google Shape;924;p1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925" name="Google Shape;925;p154"/>
          <p:cNvPicPr preferRelativeResize="0"/>
          <p:nvPr/>
        </p:nvPicPr>
        <p:blipFill rotWithShape="1">
          <a:blip r:embed="rId3">
            <a:alphaModFix/>
          </a:blip>
          <a:srcRect/>
          <a:stretch/>
        </p:blipFill>
        <p:spPr>
          <a:xfrm>
            <a:off x="0" y="0"/>
            <a:ext cx="12192001" cy="6858000"/>
          </a:xfrm>
          <a:prstGeom prst="rect">
            <a:avLst/>
          </a:prstGeom>
          <a:noFill/>
          <a:ln>
            <a:noFill/>
          </a:ln>
        </p:spPr>
      </p:pic>
      <p:pic>
        <p:nvPicPr>
          <p:cNvPr id="926" name="Google Shape;926;p154"/>
          <p:cNvPicPr preferRelativeResize="0"/>
          <p:nvPr/>
        </p:nvPicPr>
        <p:blipFill rotWithShape="1">
          <a:blip r:embed="rId4">
            <a:alphaModFix/>
          </a:blip>
          <a:srcRect/>
          <a:stretch/>
        </p:blipFill>
        <p:spPr>
          <a:xfrm>
            <a:off x="530087" y="0"/>
            <a:ext cx="5565913" cy="5616301"/>
          </a:xfrm>
          <a:prstGeom prst="rect">
            <a:avLst/>
          </a:prstGeom>
          <a:noFill/>
          <a:ln>
            <a:noFill/>
          </a:ln>
        </p:spPr>
      </p:pic>
      <p:sp>
        <p:nvSpPr>
          <p:cNvPr id="927" name="Google Shape;927;p154"/>
          <p:cNvSpPr txBox="1"/>
          <p:nvPr/>
        </p:nvSpPr>
        <p:spPr>
          <a:xfrm>
            <a:off x="972378" y="5497285"/>
            <a:ext cx="4681330" cy="1200329"/>
          </a:xfrm>
          <a:prstGeom prst="rect">
            <a:avLst/>
          </a:prstGeom>
          <a:solidFill>
            <a:srgbClr val="FFF6E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u="none" strike="noStrike" cap="none">
                <a:solidFill>
                  <a:schemeClr val="dk1"/>
                </a:solidFill>
                <a:latin typeface="Avenir"/>
                <a:ea typeface="Avenir"/>
                <a:cs typeface="Avenir"/>
                <a:sym typeface="Avenir"/>
              </a:rPr>
              <a:t>December 14</a:t>
            </a:r>
            <a:r>
              <a:rPr lang="en-US" sz="3600" b="0" i="0" u="none" strike="noStrike" cap="none" baseline="30000">
                <a:solidFill>
                  <a:schemeClr val="dk1"/>
                </a:solidFill>
                <a:latin typeface="Avenir"/>
                <a:ea typeface="Avenir"/>
                <a:cs typeface="Avenir"/>
                <a:sym typeface="Avenir"/>
              </a:rPr>
              <a:t>th</a:t>
            </a:r>
            <a:r>
              <a:rPr lang="en-US" sz="3600" b="0" i="0" u="none" strike="noStrike" cap="none">
                <a:solidFill>
                  <a:schemeClr val="dk1"/>
                </a:solidFill>
                <a:latin typeface="Avenir"/>
                <a:ea typeface="Avenir"/>
                <a:cs typeface="Avenir"/>
                <a:sym typeface="Avenir"/>
              </a:rPr>
              <a:t> </a:t>
            </a:r>
            <a:endParaRPr/>
          </a:p>
          <a:p>
            <a:pPr marL="0" marR="0" lvl="0" indent="0" algn="ctr" rtl="0">
              <a:spcBef>
                <a:spcPts val="0"/>
              </a:spcBef>
              <a:spcAft>
                <a:spcPts val="0"/>
              </a:spcAft>
              <a:buNone/>
            </a:pPr>
            <a:r>
              <a:rPr lang="en-US" sz="3600" b="0" i="0" u="none" strike="noStrike" cap="none">
                <a:solidFill>
                  <a:schemeClr val="dk1"/>
                </a:solidFill>
                <a:latin typeface="Avenir"/>
                <a:ea typeface="Avenir"/>
                <a:cs typeface="Avenir"/>
                <a:sym typeface="Avenir"/>
              </a:rPr>
              <a:t>10am - Noon</a:t>
            </a:r>
            <a:endParaRPr/>
          </a:p>
        </p:txBody>
      </p:sp>
    </p:spTree>
  </p:cSld>
  <p:clrMapOvr>
    <a:masterClrMapping/>
  </p:clrMapOvr>
  <p:transition spd="slow">
    <p:push/>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27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812" name="Google Shape;1812;p27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813" name="Google Shape;1813;p271"/>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814" name="Google Shape;1814;p271"/>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15" name="Google Shape;1815;p271"/>
          <p:cNvSpPr txBox="1"/>
          <p:nvPr/>
        </p:nvSpPr>
        <p:spPr>
          <a:xfrm>
            <a:off x="567892" y="1122081"/>
            <a:ext cx="11395706" cy="5078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4 But the bystanders said, “Do you revile God’s high priest?” </a:t>
            </a:r>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5 And Paul said, “I was not aware, brethren, that he was high priest; for it is written, ‘You shall not speak evil of a ruler of your people.’” 6 But perceiving that one group were Sadducees and the other Pharisees, Paul began crying out in the Council, “Brethren, I am a Pharisee, a son of Pharisees; I am on trial for the hope and resurrection of the dead!” </a:t>
            </a:r>
            <a:endParaRPr/>
          </a:p>
          <a:p>
            <a:pPr marL="0" marR="0" lvl="0" indent="0" algn="ctr"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 </a:t>
            </a:r>
            <a:endParaRPr/>
          </a:p>
        </p:txBody>
      </p:sp>
      <p:sp>
        <p:nvSpPr>
          <p:cNvPr id="1816" name="Google Shape;1816;p271"/>
          <p:cNvSpPr txBox="1"/>
          <p:nvPr/>
        </p:nvSpPr>
        <p:spPr>
          <a:xfrm>
            <a:off x="4165600" y="5515119"/>
            <a:ext cx="38608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lt1"/>
                </a:solidFill>
                <a:latin typeface="Calibri"/>
                <a:ea typeface="Calibri"/>
                <a:cs typeface="Calibri"/>
                <a:sym typeface="Calibri"/>
              </a:rPr>
              <a:t>Acts 23:4-6</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27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822" name="Google Shape;1822;p27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823" name="Google Shape;1823;p272"/>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824" name="Google Shape;1824;p272"/>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25" name="Google Shape;1825;p272"/>
          <p:cNvSpPr txBox="1"/>
          <p:nvPr/>
        </p:nvSpPr>
        <p:spPr>
          <a:xfrm>
            <a:off x="430682" y="657324"/>
            <a:ext cx="11395706" cy="50783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7 As he said this, there occurred a dissension between the Pharisees and Sadducees, and the assembly was divided. 8 For the Sadducees say that there is no resurrection, nor an angel, nor a spirit, but the Pharisees acknowledge them all. 9 And there occurred a great uproar; and some of the scribes of the Pharisaic party stood up and began to argue heatedly, saying, “We find nothing wrong with this man; suppose a spirit or an angel has spoken to him?”</a:t>
            </a:r>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 </a:t>
            </a:r>
            <a:endParaRPr/>
          </a:p>
        </p:txBody>
      </p:sp>
      <p:sp>
        <p:nvSpPr>
          <p:cNvPr id="1826" name="Google Shape;1826;p272"/>
          <p:cNvSpPr txBox="1"/>
          <p:nvPr/>
        </p:nvSpPr>
        <p:spPr>
          <a:xfrm>
            <a:off x="4165600" y="5515119"/>
            <a:ext cx="38608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lt1"/>
                </a:solidFill>
                <a:latin typeface="Calibri"/>
                <a:ea typeface="Calibri"/>
                <a:cs typeface="Calibri"/>
                <a:sym typeface="Calibri"/>
              </a:rPr>
              <a:t>Acts 23:7-9</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2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832" name="Google Shape;1832;p2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833" name="Google Shape;1833;p273"/>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834" name="Google Shape;1834;p273"/>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5" name="Google Shape;1835;p273"/>
          <p:cNvSpPr txBox="1"/>
          <p:nvPr/>
        </p:nvSpPr>
        <p:spPr>
          <a:xfrm>
            <a:off x="430682" y="657324"/>
            <a:ext cx="11395706"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10 And as a great dissension was developing, the commander was afraid Paul would be torn to pieces by them and ordered the troops to go down and take him away from them by force, and bring him into the barracks.</a:t>
            </a:r>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Calibri"/>
                <a:ea typeface="Calibri"/>
                <a:cs typeface="Calibri"/>
                <a:sym typeface="Calibri"/>
              </a:rPr>
              <a:t>11 But on the night immediately following, the Lord stood at his side and said, “Take courage; for as you have solemnly witnessed to My cause at Jerusalem, so you must witness at Rome also.” </a:t>
            </a:r>
            <a:endParaRPr/>
          </a:p>
        </p:txBody>
      </p:sp>
      <p:sp>
        <p:nvSpPr>
          <p:cNvPr id="1836" name="Google Shape;1836;p273"/>
          <p:cNvSpPr txBox="1"/>
          <p:nvPr/>
        </p:nvSpPr>
        <p:spPr>
          <a:xfrm>
            <a:off x="4096535" y="5514593"/>
            <a:ext cx="4064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lt1"/>
                </a:solidFill>
                <a:latin typeface="Calibri"/>
                <a:ea typeface="Calibri"/>
                <a:cs typeface="Calibri"/>
                <a:sym typeface="Calibri"/>
              </a:rPr>
              <a:t>Acts 23:10-11</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274"/>
          <p:cNvSpPr txBox="1"/>
          <p:nvPr/>
        </p:nvSpPr>
        <p:spPr>
          <a:xfrm>
            <a:off x="2346325" y="1793875"/>
            <a:ext cx="604364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Turn your eyes upon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Look full in His wonderful face,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the things of earth will grow strangely dim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the light of His glory and grace.</a:t>
            </a:r>
            <a:endParaRPr/>
          </a:p>
        </p:txBody>
      </p:sp>
      <p:pic>
        <p:nvPicPr>
          <p:cNvPr id="1842" name="Google Shape;1842;p27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43" name="Google Shape;1843;p27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Turn Your Eyes Upon Jesus</a:t>
            </a:r>
            <a:endParaRPr/>
          </a:p>
        </p:txBody>
      </p:sp>
      <p:sp>
        <p:nvSpPr>
          <p:cNvPr id="1844" name="Google Shape;1844;p27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2003 The Paperless Hymnal™</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pic>
        <p:nvPicPr>
          <p:cNvPr id="1849" name="Google Shape;1849;p27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50" name="Google Shape;1850;p27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Turn Your Eyes Upon Jesus</a:t>
            </a:r>
            <a:endParaRPr/>
          </a:p>
        </p:txBody>
      </p:sp>
      <p:sp>
        <p:nvSpPr>
          <p:cNvPr id="1851" name="Google Shape;1851;p27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2003 The Paperless Hymnal™</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p276"/>
          <p:cNvSpPr txBox="1"/>
          <p:nvPr/>
        </p:nvSpPr>
        <p:spPr>
          <a:xfrm>
            <a:off x="1889126" y="1489075"/>
            <a:ext cx="5649303"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Christ alone my hope is found,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 is my light, my strength, my song.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This cornerstone, this solid ground,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Firm thru the fiercest drought and storm.</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What heights of love, what depths of peace,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fears are stilled, when strivings cease.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My comforter, my all in all,</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in the love of Christ I stand!</a:t>
            </a:r>
            <a:endParaRPr/>
          </a:p>
        </p:txBody>
      </p:sp>
      <p:pic>
        <p:nvPicPr>
          <p:cNvPr id="1857" name="Google Shape;1857;p27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58" name="Google Shape;1858;p276"/>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In Christ Alone</a:t>
            </a:r>
            <a:endParaRPr/>
          </a:p>
        </p:txBody>
      </p:sp>
      <p:sp>
        <p:nvSpPr>
          <p:cNvPr id="1859" name="Google Shape;1859;p276"/>
          <p:cNvSpPr txBox="1"/>
          <p:nvPr/>
        </p:nvSpPr>
        <p:spPr>
          <a:xfrm>
            <a:off x="1600200" y="6324601"/>
            <a:ext cx="45339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Words &amp; Music: Keith Getty &amp; Stuart Townsend / Arr.: D. J. Bulls</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Copyright © 2002 by Thankyou Music (Admin. By EMI Christian Music Publishing)</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
        <p:nvSpPr>
          <p:cNvPr id="1860" name="Google Shape;1860;p276"/>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pic>
        <p:nvPicPr>
          <p:cNvPr id="1865" name="Google Shape;1865;p27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66" name="Google Shape;1866;p277"/>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In Christ Alone</a:t>
            </a:r>
            <a:endParaRPr/>
          </a:p>
        </p:txBody>
      </p:sp>
      <p:sp>
        <p:nvSpPr>
          <p:cNvPr id="1867" name="Google Shape;1867;p277"/>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pic>
        <p:nvPicPr>
          <p:cNvPr id="1872" name="Google Shape;1872;p27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73" name="Google Shape;1873;p27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In Christ Alone</a:t>
            </a:r>
            <a:endParaRPr/>
          </a:p>
        </p:txBody>
      </p:sp>
      <p:sp>
        <p:nvSpPr>
          <p:cNvPr id="1874" name="Google Shape;1874;p278"/>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879" name="Google Shape;1879;p27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80" name="Google Shape;1880;p27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In Christ Alone</a:t>
            </a:r>
            <a:endParaRPr/>
          </a:p>
        </p:txBody>
      </p:sp>
      <p:sp>
        <p:nvSpPr>
          <p:cNvPr id="1881" name="Google Shape;1881;p279"/>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280"/>
          <p:cNvSpPr txBox="1"/>
          <p:nvPr/>
        </p:nvSpPr>
        <p:spPr>
          <a:xfrm>
            <a:off x="1965325" y="1717675"/>
            <a:ext cx="4847802"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In Christ alone, Who took on flesh,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Fullness of God in helpless babe.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This gift of love and righteousness,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Scorned by the ones He came to save.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'Til on that cross as Jesus died,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wrath of God was satisfied,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For every sin on Him was laid.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in the death of Christ I live!</a:t>
            </a:r>
            <a:endParaRPr/>
          </a:p>
        </p:txBody>
      </p:sp>
      <p:pic>
        <p:nvPicPr>
          <p:cNvPr id="1887" name="Google Shape;1887;p28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88" name="Google Shape;1888;p28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In Christ Alone</a:t>
            </a:r>
            <a:endParaRPr/>
          </a:p>
        </p:txBody>
      </p:sp>
      <p:sp>
        <p:nvSpPr>
          <p:cNvPr id="1889" name="Google Shape;1889;p280"/>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890" name="Google Shape;1890;p280"/>
          <p:cNvSpPr txBox="1"/>
          <p:nvPr/>
        </p:nvSpPr>
        <p:spPr>
          <a:xfrm>
            <a:off x="1600200" y="6308726"/>
            <a:ext cx="45339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Words &amp; Music: Keith Getty &amp; Stuart Townsend / Arr.: D. J. Bulls</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Copyright © 2002 by Thankyou Music (Admin. By EMI Christian Music Publishing)</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D3C1"/>
        </a:solidFill>
        <a:effectLst/>
      </p:bgPr>
    </p:bg>
    <p:spTree>
      <p:nvGrpSpPr>
        <p:cNvPr id="1" name="Shape 931"/>
        <p:cNvGrpSpPr/>
        <p:nvPr/>
      </p:nvGrpSpPr>
      <p:grpSpPr>
        <a:xfrm>
          <a:off x="0" y="0"/>
          <a:ext cx="0" cy="0"/>
          <a:chOff x="0" y="0"/>
          <a:chExt cx="0" cy="0"/>
        </a:xfrm>
      </p:grpSpPr>
      <p:pic>
        <p:nvPicPr>
          <p:cNvPr id="932" name="Google Shape;932;p155"/>
          <p:cNvPicPr preferRelativeResize="0"/>
          <p:nvPr/>
        </p:nvPicPr>
        <p:blipFill rotWithShape="1">
          <a:blip r:embed="rId3">
            <a:alphaModFix/>
          </a:blip>
          <a:srcRect/>
          <a:stretch/>
        </p:blipFill>
        <p:spPr>
          <a:xfrm>
            <a:off x="0" y="0"/>
            <a:ext cx="8557592" cy="8527774"/>
          </a:xfrm>
          <a:prstGeom prst="rect">
            <a:avLst/>
          </a:prstGeom>
          <a:noFill/>
          <a:ln>
            <a:noFill/>
          </a:ln>
        </p:spPr>
      </p:pic>
      <p:sp>
        <p:nvSpPr>
          <p:cNvPr id="933" name="Google Shape;933;p155"/>
          <p:cNvSpPr txBox="1"/>
          <p:nvPr/>
        </p:nvSpPr>
        <p:spPr>
          <a:xfrm>
            <a:off x="6824868" y="407827"/>
            <a:ext cx="5754757"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Calibri"/>
              <a:buNone/>
            </a:pPr>
            <a:r>
              <a:rPr lang="en-US" sz="3200" b="0" i="1" u="none" strike="noStrike" cap="none">
                <a:solidFill>
                  <a:srgbClr val="000000"/>
                </a:solidFill>
                <a:latin typeface="Calibri"/>
                <a:ea typeface="Calibri"/>
                <a:cs typeface="Calibri"/>
                <a:sym typeface="Calibri"/>
              </a:rPr>
              <a:t>H o t  C h o c o l a t e  &amp; </a:t>
            </a:r>
            <a:endParaRPr/>
          </a:p>
          <a:p>
            <a:pPr marL="0" marR="0" lvl="0" indent="0" algn="ctr" rtl="0">
              <a:lnSpc>
                <a:spcPct val="100000"/>
              </a:lnSpc>
              <a:spcBef>
                <a:spcPts val="0"/>
              </a:spcBef>
              <a:spcAft>
                <a:spcPts val="0"/>
              </a:spcAft>
              <a:buClr>
                <a:srgbClr val="000000"/>
              </a:buClr>
              <a:buSzPts val="3200"/>
              <a:buFont typeface="Calibri"/>
              <a:buNone/>
            </a:pPr>
            <a:r>
              <a:rPr lang="en-US" sz="3200" b="0" i="1" u="none" strike="noStrike" cap="none">
                <a:solidFill>
                  <a:srgbClr val="000000"/>
                </a:solidFill>
                <a:latin typeface="Calibri"/>
                <a:ea typeface="Calibri"/>
                <a:cs typeface="Calibri"/>
                <a:sym typeface="Calibri"/>
              </a:rPr>
              <a:t>D e s s e r t s  F o l l o w i n g</a:t>
            </a:r>
            <a:endParaRPr sz="2000" b="0" i="1" u="none" strike="noStrike" cap="none">
              <a:solidFill>
                <a:srgbClr val="000000"/>
              </a:solidFill>
              <a:latin typeface="Calibri"/>
              <a:ea typeface="Calibri"/>
              <a:cs typeface="Calibri"/>
              <a:sym typeface="Calibri"/>
            </a:endParaRPr>
          </a:p>
        </p:txBody>
      </p:sp>
      <p:sp>
        <p:nvSpPr>
          <p:cNvPr id="934" name="Google Shape;934;p155"/>
          <p:cNvSpPr txBox="1"/>
          <p:nvPr/>
        </p:nvSpPr>
        <p:spPr>
          <a:xfrm>
            <a:off x="5824331" y="2898771"/>
            <a:ext cx="6248400"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C2128"/>
              </a:buClr>
              <a:buSzPts val="3600"/>
              <a:buFont typeface="Quintessential"/>
              <a:buNone/>
            </a:pPr>
            <a:r>
              <a:rPr lang="en-US" sz="3600" b="1" i="0" u="none" strike="noStrike" cap="none">
                <a:solidFill>
                  <a:srgbClr val="AC2128"/>
                </a:solidFill>
                <a:latin typeface="Quintessential"/>
                <a:ea typeface="Quintessential"/>
                <a:cs typeface="Quintessential"/>
                <a:sym typeface="Quintessential"/>
              </a:rPr>
              <a:t>December 7</a:t>
            </a:r>
            <a:r>
              <a:rPr lang="en-US" sz="3600" b="1" i="0" u="none" strike="noStrike" cap="none" baseline="30000">
                <a:solidFill>
                  <a:srgbClr val="AC2128"/>
                </a:solidFill>
                <a:latin typeface="Quintessential"/>
                <a:ea typeface="Quintessential"/>
                <a:cs typeface="Quintessential"/>
                <a:sym typeface="Quintessential"/>
              </a:rPr>
              <a:t>th</a:t>
            </a:r>
            <a:r>
              <a:rPr lang="en-US" sz="3600" b="1" i="0" u="none" strike="noStrike" cap="none">
                <a:solidFill>
                  <a:srgbClr val="AC2128"/>
                </a:solidFill>
                <a:latin typeface="Quintessential"/>
                <a:ea typeface="Quintessential"/>
                <a:cs typeface="Quintessential"/>
                <a:sym typeface="Quintessential"/>
              </a:rPr>
              <a:t> at 6pm</a:t>
            </a:r>
            <a:endParaRPr/>
          </a:p>
          <a:p>
            <a:pPr marL="0" marR="0" lvl="0" indent="0" algn="ctr" rtl="0">
              <a:lnSpc>
                <a:spcPct val="100000"/>
              </a:lnSpc>
              <a:spcBef>
                <a:spcPts val="0"/>
              </a:spcBef>
              <a:spcAft>
                <a:spcPts val="0"/>
              </a:spcAft>
              <a:buClr>
                <a:srgbClr val="346E35"/>
              </a:buClr>
              <a:buSzPts val="2800"/>
              <a:buFont typeface="Quintessential"/>
              <a:buNone/>
            </a:pPr>
            <a:r>
              <a:rPr lang="en-US" sz="2800" b="1" i="0" u="none" strike="noStrike" cap="none">
                <a:solidFill>
                  <a:srgbClr val="346E35"/>
                </a:solidFill>
                <a:latin typeface="Quintessential"/>
                <a:ea typeface="Quintessential"/>
                <a:cs typeface="Quintessential"/>
                <a:sym typeface="Quintessential"/>
              </a:rPr>
              <a:t>101 Harsh Lane</a:t>
            </a:r>
            <a:endParaRPr/>
          </a:p>
          <a:p>
            <a:pPr marL="0" marR="0" lvl="0" indent="0" algn="ctr" rtl="0">
              <a:lnSpc>
                <a:spcPct val="100000"/>
              </a:lnSpc>
              <a:spcBef>
                <a:spcPts val="0"/>
              </a:spcBef>
              <a:spcAft>
                <a:spcPts val="0"/>
              </a:spcAft>
              <a:buClr>
                <a:srgbClr val="346E35"/>
              </a:buClr>
              <a:buSzPts val="2800"/>
              <a:buFont typeface="Quintessential"/>
              <a:buNone/>
            </a:pPr>
            <a:r>
              <a:rPr lang="en-US" sz="2800" b="1" i="0" u="none" strike="noStrike" cap="none">
                <a:solidFill>
                  <a:srgbClr val="346E35"/>
                </a:solidFill>
                <a:latin typeface="Quintessential"/>
                <a:ea typeface="Quintessential"/>
                <a:cs typeface="Quintessential"/>
                <a:sym typeface="Quintessential"/>
              </a:rPr>
              <a:t>Castalian Springs</a:t>
            </a:r>
            <a:endParaRPr/>
          </a:p>
        </p:txBody>
      </p:sp>
      <p:sp>
        <p:nvSpPr>
          <p:cNvPr id="935" name="Google Shape;935;p155"/>
          <p:cNvSpPr txBox="1"/>
          <p:nvPr/>
        </p:nvSpPr>
        <p:spPr>
          <a:xfrm rot="-871412">
            <a:off x="8144251" y="5307381"/>
            <a:ext cx="407496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n-US" sz="2800" b="0" i="1" u="none" strike="noStrike" cap="none">
                <a:solidFill>
                  <a:srgbClr val="000000"/>
                </a:solidFill>
                <a:latin typeface="Calibri"/>
                <a:ea typeface="Calibri"/>
                <a:cs typeface="Calibri"/>
                <a:sym typeface="Calibri"/>
              </a:rPr>
              <a:t>“ O  C o m e  A l l  </a:t>
            </a:r>
            <a:endParaRPr/>
          </a:p>
          <a:p>
            <a:pPr marL="0" marR="0" lvl="0" indent="0" algn="ctr" rtl="0">
              <a:lnSpc>
                <a:spcPct val="100000"/>
              </a:lnSpc>
              <a:spcBef>
                <a:spcPts val="0"/>
              </a:spcBef>
              <a:spcAft>
                <a:spcPts val="0"/>
              </a:spcAft>
              <a:buClr>
                <a:srgbClr val="000000"/>
              </a:buClr>
              <a:buSzPts val="2800"/>
              <a:buFont typeface="Calibri"/>
              <a:buNone/>
            </a:pPr>
            <a:r>
              <a:rPr lang="en-US" sz="2800" b="0" i="1" u="none" strike="noStrike" cap="none">
                <a:solidFill>
                  <a:srgbClr val="000000"/>
                </a:solidFill>
                <a:latin typeface="Calibri"/>
                <a:ea typeface="Calibri"/>
                <a:cs typeface="Calibri"/>
                <a:sym typeface="Calibri"/>
              </a:rPr>
              <a:t>Y e  F a i t h f u l ”</a:t>
            </a:r>
            <a:endParaRPr sz="1800" b="0" i="1" u="none" strike="noStrike" cap="none">
              <a:solidFill>
                <a:srgbClr val="000000"/>
              </a:solidFill>
              <a:latin typeface="Calibri"/>
              <a:ea typeface="Calibri"/>
              <a:cs typeface="Calibri"/>
              <a:sym typeface="Calibri"/>
            </a:endParaRPr>
          </a:p>
        </p:txBody>
      </p:sp>
    </p:spTree>
  </p:cSld>
  <p:clrMapOvr>
    <a:masterClrMapping/>
  </p:clrMapOvr>
  <p:transition spd="slow">
    <p:push/>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pic>
        <p:nvPicPr>
          <p:cNvPr id="1895" name="Google Shape;1895;p28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896" name="Google Shape;1896;p28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In Christ Alone</a:t>
            </a:r>
            <a:endParaRPr/>
          </a:p>
        </p:txBody>
      </p:sp>
      <p:sp>
        <p:nvSpPr>
          <p:cNvPr id="1897" name="Google Shape;1897;p281"/>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pic>
        <p:nvPicPr>
          <p:cNvPr id="1902" name="Google Shape;1902;p28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03" name="Google Shape;1903;p282"/>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In Christ Alone</a:t>
            </a:r>
            <a:endParaRPr/>
          </a:p>
        </p:txBody>
      </p:sp>
      <p:sp>
        <p:nvSpPr>
          <p:cNvPr id="1904" name="Google Shape;1904;p282"/>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pic>
        <p:nvPicPr>
          <p:cNvPr id="1909" name="Google Shape;1909;p28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10" name="Google Shape;1910;p283"/>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In Christ Alone</a:t>
            </a:r>
            <a:endParaRPr/>
          </a:p>
        </p:txBody>
      </p:sp>
      <p:sp>
        <p:nvSpPr>
          <p:cNvPr id="1911" name="Google Shape;1911;p283"/>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284"/>
          <p:cNvSpPr txBox="1"/>
          <p:nvPr/>
        </p:nvSpPr>
        <p:spPr>
          <a:xfrm>
            <a:off x="1965326" y="1565275"/>
            <a:ext cx="5301451"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There in the ground His body lay,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Light of the world by darkness slain.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Then bursting forth in glorious day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Up from the grave He rose again.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as He stands in victory,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Sin's curse has lost its grip on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For I am His and He is mine,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Bought with the precious blood of Christ.</a:t>
            </a:r>
            <a:endParaRPr/>
          </a:p>
        </p:txBody>
      </p:sp>
      <p:pic>
        <p:nvPicPr>
          <p:cNvPr id="1917" name="Google Shape;1917;p28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18" name="Google Shape;1918;p28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In Christ Alone</a:t>
            </a:r>
            <a:endParaRPr/>
          </a:p>
        </p:txBody>
      </p:sp>
      <p:sp>
        <p:nvSpPr>
          <p:cNvPr id="1919" name="Google Shape;1919;p284"/>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920" name="Google Shape;1920;p284"/>
          <p:cNvSpPr txBox="1"/>
          <p:nvPr/>
        </p:nvSpPr>
        <p:spPr>
          <a:xfrm>
            <a:off x="1600200" y="6308726"/>
            <a:ext cx="45339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Words &amp; Music: Keith Getty &amp; Stuart Townsend / Arr.: D. J. Bulls</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Copyright © 2002 by Thankyou Music (Admin. By EMI Christian Music Publishing)</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pic>
        <p:nvPicPr>
          <p:cNvPr id="1925" name="Google Shape;1925;p28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26" name="Google Shape;1926;p28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In Christ Alone</a:t>
            </a:r>
            <a:endParaRPr/>
          </a:p>
        </p:txBody>
      </p:sp>
      <p:sp>
        <p:nvSpPr>
          <p:cNvPr id="1927" name="Google Shape;1927;p285"/>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pic>
        <p:nvPicPr>
          <p:cNvPr id="1932" name="Google Shape;1932;p28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33" name="Google Shape;1933;p286"/>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In Christ Alone</a:t>
            </a:r>
            <a:endParaRPr/>
          </a:p>
        </p:txBody>
      </p:sp>
      <p:sp>
        <p:nvSpPr>
          <p:cNvPr id="1934" name="Google Shape;1934;p286"/>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pic>
        <p:nvPicPr>
          <p:cNvPr id="1939" name="Google Shape;1939;p28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40" name="Google Shape;1940;p287"/>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In Christ Alone</a:t>
            </a:r>
            <a:endParaRPr/>
          </a:p>
        </p:txBody>
      </p:sp>
      <p:sp>
        <p:nvSpPr>
          <p:cNvPr id="1941" name="Google Shape;1941;p287"/>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288"/>
          <p:cNvSpPr txBox="1"/>
          <p:nvPr/>
        </p:nvSpPr>
        <p:spPr>
          <a:xfrm>
            <a:off x="2041525" y="1870075"/>
            <a:ext cx="4767652"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4.</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guilt in life, no fear in death,</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This is the power of Christ in 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From life's first cry to final breath,</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Jesus commands my destiny.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No power of hell, no scheme of man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Can ever pluck me from His hand;</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'Til He returns or calls me home,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Here in the power of Christ I'll stand.</a:t>
            </a:r>
            <a:endParaRPr/>
          </a:p>
        </p:txBody>
      </p:sp>
      <p:pic>
        <p:nvPicPr>
          <p:cNvPr id="1947" name="Google Shape;1947;p28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48" name="Google Shape;1948;p28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In Christ Alone</a:t>
            </a:r>
            <a:endParaRPr/>
          </a:p>
        </p:txBody>
      </p:sp>
      <p:sp>
        <p:nvSpPr>
          <p:cNvPr id="1949" name="Google Shape;1949;p288"/>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
        <p:nvSpPr>
          <p:cNvPr id="1950" name="Google Shape;1950;p288"/>
          <p:cNvSpPr txBox="1"/>
          <p:nvPr/>
        </p:nvSpPr>
        <p:spPr>
          <a:xfrm>
            <a:off x="1600200" y="6308726"/>
            <a:ext cx="45339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Words &amp; Music: Keith Getty &amp; Stuart Townsend / Arr.: D. J. Bulls</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Copyright © 2002 by Thankyou Music (Admin. By EMI Christian Music Publishing)</a:t>
            </a:r>
            <a:endParaRPr/>
          </a:p>
          <a:p>
            <a:pPr marL="0" marR="0" lvl="0" indent="0" algn="l" rtl="0">
              <a:spcBef>
                <a:spcPts val="0"/>
              </a:spcBef>
              <a:spcAft>
                <a:spcPts val="0"/>
              </a:spcAft>
              <a:buNone/>
            </a:pPr>
            <a:r>
              <a:rPr lang="en-US" sz="1000" b="0" i="0" u="none" strike="noStrike" cap="none">
                <a:solidFill>
                  <a:srgbClr val="000000"/>
                </a:solidFill>
                <a:latin typeface="Times New Roman"/>
                <a:ea typeface="Times New Roman"/>
                <a:cs typeface="Times New Roman"/>
                <a:sym typeface="Times New Roman"/>
              </a:rPr>
              <a:t>International Copyright Secured. All Rights Reserved. Used by Permission.</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pic>
        <p:nvPicPr>
          <p:cNvPr id="1955" name="Google Shape;1955;p28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56" name="Google Shape;1956;p28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In Christ Alone</a:t>
            </a:r>
            <a:endParaRPr/>
          </a:p>
        </p:txBody>
      </p:sp>
      <p:sp>
        <p:nvSpPr>
          <p:cNvPr id="1957" name="Google Shape;1957;p289"/>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pic>
        <p:nvPicPr>
          <p:cNvPr id="1962" name="Google Shape;1962;p29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63" name="Google Shape;1963;p29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In Christ Alone</a:t>
            </a:r>
            <a:endParaRPr/>
          </a:p>
        </p:txBody>
      </p:sp>
      <p:sp>
        <p:nvSpPr>
          <p:cNvPr id="1964" name="Google Shape;1964;p290"/>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41" name="Google Shape;941;p1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942" name="Google Shape;942;p156"/>
          <p:cNvPicPr preferRelativeResize="0"/>
          <p:nvPr/>
        </p:nvPicPr>
        <p:blipFill rotWithShape="1">
          <a:blip r:embed="rId3">
            <a:alphaModFix/>
          </a:blip>
          <a:srcRect/>
          <a:stretch/>
        </p:blipFill>
        <p:spPr>
          <a:xfrm>
            <a:off x="-4583" y="0"/>
            <a:ext cx="12196583" cy="6858000"/>
          </a:xfrm>
          <a:prstGeom prst="rect">
            <a:avLst/>
          </a:prstGeom>
          <a:noFill/>
          <a:ln>
            <a:noFill/>
          </a:ln>
        </p:spPr>
      </p:pic>
    </p:spTree>
  </p:cSld>
  <p:clrMapOvr>
    <a:masterClrMapping/>
  </p:clrMapOvr>
  <p:transition spd="slow">
    <p:push/>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pic>
        <p:nvPicPr>
          <p:cNvPr id="1969" name="Google Shape;1969;p29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970" name="Google Shape;1970;p29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In Christ Alone</a:t>
            </a:r>
            <a:endParaRPr/>
          </a:p>
        </p:txBody>
      </p:sp>
      <p:sp>
        <p:nvSpPr>
          <p:cNvPr id="1971" name="Google Shape;1971;p291"/>
          <p:cNvSpPr txBox="1"/>
          <p:nvPr/>
        </p:nvSpPr>
        <p:spPr>
          <a:xfrm>
            <a:off x="8118475" y="6553200"/>
            <a:ext cx="2509838"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2006 The Paperless Hymnal®</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29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1977" name="Google Shape;1977;p29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978" name="Google Shape;1978;p292"/>
          <p:cNvPicPr preferRelativeResize="0"/>
          <p:nvPr/>
        </p:nvPicPr>
        <p:blipFill rotWithShape="1">
          <a:blip r:embed="rId3">
            <a:alphaModFix/>
          </a:blip>
          <a:srcRect/>
          <a:stretch/>
        </p:blipFill>
        <p:spPr>
          <a:xfrm>
            <a:off x="-195209" y="-195209"/>
            <a:ext cx="12647488" cy="7315200"/>
          </a:xfrm>
          <a:prstGeom prst="rect">
            <a:avLst/>
          </a:prstGeom>
          <a:noFill/>
          <a:ln>
            <a:noFill/>
          </a:ln>
        </p:spPr>
      </p:pic>
      <p:sp>
        <p:nvSpPr>
          <p:cNvPr id="1979" name="Google Shape;1979;p292"/>
          <p:cNvSpPr/>
          <p:nvPr/>
        </p:nvSpPr>
        <p:spPr>
          <a:xfrm>
            <a:off x="0" y="-71919"/>
            <a:ext cx="12267344" cy="7017249"/>
          </a:xfrm>
          <a:prstGeom prst="rect">
            <a:avLst/>
          </a:prstGeom>
          <a:solidFill>
            <a:srgbClr val="203863">
              <a:alpha val="84705"/>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80" name="Google Shape;1980;p292"/>
          <p:cNvSpPr txBox="1"/>
          <p:nvPr/>
        </p:nvSpPr>
        <p:spPr>
          <a:xfrm>
            <a:off x="5775015" y="1892730"/>
            <a:ext cx="5952668" cy="31393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“Paul, </a:t>
            </a:r>
            <a:r>
              <a:rPr lang="en-US" sz="4400" b="1" i="0" u="none" strike="noStrike" cap="none">
                <a:solidFill>
                  <a:srgbClr val="EED675"/>
                </a:solidFill>
                <a:latin typeface="Calibri"/>
                <a:ea typeface="Calibri"/>
                <a:cs typeface="Calibri"/>
                <a:sym typeface="Calibri"/>
              </a:rPr>
              <a:t>looking intently</a:t>
            </a:r>
            <a:r>
              <a:rPr lang="en-US" sz="4400" b="1" i="0" u="none" strike="noStrike" cap="none">
                <a:solidFill>
                  <a:srgbClr val="FFFFFF"/>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at the Council, </a:t>
            </a:r>
            <a:endParaRPr/>
          </a:p>
          <a:p>
            <a:pPr marL="0" marR="0" lvl="0" indent="0" algn="ctr"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said, ‘Brethren…’”</a:t>
            </a:r>
            <a:endParaRPr/>
          </a:p>
          <a:p>
            <a:pPr marL="0" marR="0" lvl="0" indent="0" algn="ctr" rtl="0">
              <a:lnSpc>
                <a:spcPct val="100000"/>
              </a:lnSpc>
              <a:spcBef>
                <a:spcPts val="0"/>
              </a:spcBef>
              <a:spcAft>
                <a:spcPts val="0"/>
              </a:spcAft>
              <a:buClr>
                <a:srgbClr val="FFFFFF"/>
              </a:buClr>
              <a:buSzPts val="6600"/>
              <a:buFont typeface="Calibri"/>
              <a:buNone/>
            </a:pPr>
            <a:r>
              <a:rPr lang="en-US" sz="6600" b="1" i="0" u="none" strike="noStrike" cap="none">
                <a:solidFill>
                  <a:srgbClr val="FFFFFF"/>
                </a:solidFill>
                <a:latin typeface="Calibri"/>
                <a:ea typeface="Calibri"/>
                <a:cs typeface="Calibri"/>
                <a:sym typeface="Calibri"/>
              </a:rPr>
              <a:t>Acts 23:1</a:t>
            </a:r>
            <a:endParaRPr/>
          </a:p>
        </p:txBody>
      </p:sp>
      <p:pic>
        <p:nvPicPr>
          <p:cNvPr id="1981" name="Google Shape;1981;p292"/>
          <p:cNvPicPr preferRelativeResize="0"/>
          <p:nvPr/>
        </p:nvPicPr>
        <p:blipFill rotWithShape="1">
          <a:blip r:embed="rId4">
            <a:alphaModFix/>
          </a:blip>
          <a:srcRect/>
          <a:stretch/>
        </p:blipFill>
        <p:spPr>
          <a:xfrm>
            <a:off x="464318" y="820019"/>
            <a:ext cx="5275513" cy="5217962"/>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5"/>
        <p:cNvGrpSpPr/>
        <p:nvPr/>
      </p:nvGrpSpPr>
      <p:grpSpPr>
        <a:xfrm>
          <a:off x="0" y="0"/>
          <a:ext cx="0" cy="0"/>
          <a:chOff x="0" y="0"/>
          <a:chExt cx="0" cy="0"/>
        </a:xfrm>
      </p:grpSpPr>
      <p:sp>
        <p:nvSpPr>
          <p:cNvPr id="1986" name="Google Shape;1986;p293"/>
          <p:cNvSpPr/>
          <p:nvPr/>
        </p:nvSpPr>
        <p:spPr>
          <a:xfrm>
            <a:off x="1485704" y="2266122"/>
            <a:ext cx="9220590" cy="2246244"/>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87" name="Google Shape;1987;p293"/>
          <p:cNvSpPr txBox="1"/>
          <p:nvPr/>
        </p:nvSpPr>
        <p:spPr>
          <a:xfrm>
            <a:off x="1485704" y="2767280"/>
            <a:ext cx="922059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Happy Am I</a:t>
            </a:r>
            <a:endParaRPr sz="8000" b="1" i="0" u="none" strike="noStrike" cap="none">
              <a:solidFill>
                <a:srgbClr val="1F1646"/>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294"/>
          <p:cNvSpPr txBox="1">
            <a:spLocks noGrp="1"/>
          </p:cNvSpPr>
          <p:nvPr>
            <p:ph type="ctrTitle"/>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 Happy Am I</a:t>
            </a:r>
            <a:endParaRPr/>
          </a:p>
        </p:txBody>
      </p:sp>
      <p:sp>
        <p:nvSpPr>
          <p:cNvPr id="1993" name="Google Shape;1993;p294"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1994" name="Google Shape;1994;p294" descr="Happy am I-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995" name="Google Shape;1995;p294"/>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Google Shape;2000;p295"/>
          <p:cNvSpPr txBox="1">
            <a:spLocks noGrp="1"/>
          </p:cNvSpPr>
          <p:nvPr>
            <p:ph type="ctrTitle" idx="4294967295"/>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dk2"/>
                </a:solidFill>
                <a:latin typeface="Times"/>
                <a:ea typeface="Times"/>
                <a:cs typeface="Times"/>
                <a:sym typeface="Times"/>
              </a:rPr>
              <a:t>2 Happy Am I</a:t>
            </a:r>
            <a:endParaRPr sz="5867" b="0" i="0" u="none" strike="noStrike" cap="none">
              <a:solidFill>
                <a:schemeClr val="dk2"/>
              </a:solidFill>
              <a:latin typeface="Times"/>
              <a:ea typeface="Times"/>
              <a:cs typeface="Times"/>
              <a:sym typeface="Times"/>
            </a:endParaRPr>
          </a:p>
        </p:txBody>
      </p:sp>
      <p:sp>
        <p:nvSpPr>
          <p:cNvPr id="2001" name="Google Shape;2001;p295"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2002" name="Google Shape;2002;p295" descr="Happy am I-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2003" name="Google Shape;2003;p295"/>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296"/>
          <p:cNvSpPr txBox="1">
            <a:spLocks noGrp="1"/>
          </p:cNvSpPr>
          <p:nvPr>
            <p:ph type="ctrTitle" idx="4294967295"/>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dk2"/>
                </a:solidFill>
                <a:latin typeface="Times"/>
                <a:ea typeface="Times"/>
                <a:cs typeface="Times"/>
                <a:sym typeface="Times"/>
              </a:rPr>
              <a:t>3 Happy Am I</a:t>
            </a:r>
            <a:endParaRPr sz="5867" b="0" i="0" u="none" strike="noStrike" cap="none">
              <a:solidFill>
                <a:schemeClr val="dk2"/>
              </a:solidFill>
              <a:latin typeface="Times"/>
              <a:ea typeface="Times"/>
              <a:cs typeface="Times"/>
              <a:sym typeface="Times"/>
            </a:endParaRPr>
          </a:p>
        </p:txBody>
      </p:sp>
      <p:sp>
        <p:nvSpPr>
          <p:cNvPr id="2009" name="Google Shape;2009;p296"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2010" name="Google Shape;2010;p296" descr="Happy am I-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2011" name="Google Shape;2011;p296"/>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p297"/>
          <p:cNvSpPr txBox="1">
            <a:spLocks noGrp="1"/>
          </p:cNvSpPr>
          <p:nvPr>
            <p:ph type="ctrTitle" idx="4294967295"/>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dk2"/>
                </a:solidFill>
                <a:latin typeface="Times"/>
                <a:ea typeface="Times"/>
                <a:cs typeface="Times"/>
                <a:sym typeface="Times"/>
              </a:rPr>
              <a:t>4 Happy Am I</a:t>
            </a:r>
            <a:endParaRPr sz="5867" b="0" i="0" u="none" strike="noStrike" cap="none">
              <a:solidFill>
                <a:schemeClr val="dk2"/>
              </a:solidFill>
              <a:latin typeface="Times"/>
              <a:ea typeface="Times"/>
              <a:cs typeface="Times"/>
              <a:sym typeface="Times"/>
            </a:endParaRPr>
          </a:p>
        </p:txBody>
      </p:sp>
      <p:sp>
        <p:nvSpPr>
          <p:cNvPr id="2017" name="Google Shape;2017;p297"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2018" name="Google Shape;2018;p297" descr="Happy am I-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2019" name="Google Shape;2019;p297"/>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298"/>
          <p:cNvSpPr txBox="1">
            <a:spLocks noGrp="1"/>
          </p:cNvSpPr>
          <p:nvPr>
            <p:ph type="ctrTitle" idx="4294967295"/>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dk2"/>
                </a:solidFill>
                <a:latin typeface="Times"/>
                <a:ea typeface="Times"/>
                <a:cs typeface="Times"/>
                <a:sym typeface="Times"/>
              </a:rPr>
              <a:t>5 Happy Am I</a:t>
            </a:r>
            <a:endParaRPr sz="5867" b="0" i="0" u="none" strike="noStrike" cap="none">
              <a:solidFill>
                <a:schemeClr val="dk2"/>
              </a:solidFill>
              <a:latin typeface="Times"/>
              <a:ea typeface="Times"/>
              <a:cs typeface="Times"/>
              <a:sym typeface="Times"/>
            </a:endParaRPr>
          </a:p>
        </p:txBody>
      </p:sp>
      <p:sp>
        <p:nvSpPr>
          <p:cNvPr id="2025" name="Google Shape;2025;p298"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2026" name="Google Shape;2026;p298" descr="Happy am I-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2027" name="Google Shape;2027;p298"/>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299"/>
          <p:cNvSpPr txBox="1">
            <a:spLocks noGrp="1"/>
          </p:cNvSpPr>
          <p:nvPr>
            <p:ph type="ctrTitle" idx="4294967295"/>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dk2"/>
                </a:solidFill>
                <a:latin typeface="Times"/>
                <a:ea typeface="Times"/>
                <a:cs typeface="Times"/>
                <a:sym typeface="Times"/>
              </a:rPr>
              <a:t>6 Happy Am I</a:t>
            </a:r>
            <a:endParaRPr sz="5867" b="0" i="0" u="none" strike="noStrike" cap="none">
              <a:solidFill>
                <a:schemeClr val="dk2"/>
              </a:solidFill>
              <a:latin typeface="Times"/>
              <a:ea typeface="Times"/>
              <a:cs typeface="Times"/>
              <a:sym typeface="Times"/>
            </a:endParaRPr>
          </a:p>
        </p:txBody>
      </p:sp>
      <p:sp>
        <p:nvSpPr>
          <p:cNvPr id="2033" name="Google Shape;2033;p299"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2034" name="Google Shape;2034;p299" descr="Happy am I-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2035" name="Google Shape;2035;p299"/>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300"/>
          <p:cNvSpPr txBox="1">
            <a:spLocks noGrp="1"/>
          </p:cNvSpPr>
          <p:nvPr>
            <p:ph type="ctrTitle" idx="4294967295"/>
          </p:nvPr>
        </p:nvSpPr>
        <p:spPr>
          <a:xfrm>
            <a:off x="101600" y="152400"/>
            <a:ext cx="53848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dk2"/>
                </a:solidFill>
                <a:latin typeface="Times"/>
                <a:ea typeface="Times"/>
                <a:cs typeface="Times"/>
                <a:sym typeface="Times"/>
              </a:rPr>
              <a:t>Tag Happy Am I</a:t>
            </a:r>
            <a:endParaRPr sz="5867" b="0" i="0" u="none" strike="noStrike" cap="none">
              <a:solidFill>
                <a:schemeClr val="dk2"/>
              </a:solidFill>
              <a:latin typeface="Times"/>
              <a:ea typeface="Times"/>
              <a:cs typeface="Times"/>
              <a:sym typeface="Times"/>
            </a:endParaRPr>
          </a:p>
        </p:txBody>
      </p:sp>
      <p:sp>
        <p:nvSpPr>
          <p:cNvPr id="2041" name="Google Shape;2041;p300" descr="We Have Come to Worship-pp.tif1"/>
          <p:cNvSpPr/>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0" i="0" u="none" strike="noStrike" cap="none">
              <a:solidFill>
                <a:srgbClr val="000000"/>
              </a:solidFill>
              <a:latin typeface="Times"/>
              <a:ea typeface="Times"/>
              <a:cs typeface="Times"/>
              <a:sym typeface="Times"/>
            </a:endParaRPr>
          </a:p>
        </p:txBody>
      </p:sp>
      <p:pic>
        <p:nvPicPr>
          <p:cNvPr id="2042" name="Google Shape;2042;p300" descr="Happy am I-pp-tag"/>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2043" name="Google Shape;2043;p300"/>
          <p:cNvSpPr txBox="1"/>
          <p:nvPr/>
        </p:nvSpPr>
        <p:spPr>
          <a:xfrm>
            <a:off x="101601" y="76201"/>
            <a:ext cx="2350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Happy Am 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57"/>
          <p:cNvSpPr txBox="1">
            <a:spLocks noGrp="1"/>
          </p:cNvSpPr>
          <p:nvPr>
            <p:ph type="title"/>
          </p:nvPr>
        </p:nvSpPr>
        <p:spPr>
          <a:xfrm>
            <a:off x="142240" y="2413496"/>
            <a:ext cx="11907520" cy="203100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32C39"/>
              </a:buClr>
              <a:buSzPts val="7200"/>
              <a:buFont typeface="Trebuchet MS"/>
              <a:buNone/>
            </a:pPr>
            <a:r>
              <a:rPr lang="en-US" sz="7200" b="1"/>
              <a:t>Congregation Membership</a:t>
            </a:r>
            <a:br>
              <a:rPr lang="en-US" sz="7200" b="1"/>
            </a:br>
            <a:r>
              <a:rPr lang="en-US" sz="7200" b="1"/>
              <a:t>is a blessing.</a:t>
            </a:r>
            <a:br>
              <a:rPr lang="en-US" b="1"/>
            </a:br>
            <a:r>
              <a:rPr lang="en-US" b="1"/>
              <a:t>If interested see our Shepherds.</a:t>
            </a:r>
            <a:endParaRPr/>
          </a:p>
        </p:txBody>
      </p:sp>
    </p:spTree>
  </p:cSld>
  <p:clrMapOvr>
    <a:masterClrMapping/>
  </p:clrMapOvr>
  <p:transition spd="slow">
    <p:push/>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7"/>
        <p:cNvGrpSpPr/>
        <p:nvPr/>
      </p:nvGrpSpPr>
      <p:grpSpPr>
        <a:xfrm>
          <a:off x="0" y="0"/>
          <a:ext cx="0" cy="0"/>
          <a:chOff x="0" y="0"/>
          <a:chExt cx="0" cy="0"/>
        </a:xfrm>
      </p:grpSpPr>
      <p:sp>
        <p:nvSpPr>
          <p:cNvPr id="2048" name="Google Shape;2048;p301"/>
          <p:cNvSpPr/>
          <p:nvPr/>
        </p:nvSpPr>
        <p:spPr>
          <a:xfrm>
            <a:off x="2103119" y="2338938"/>
            <a:ext cx="8280401" cy="2261937"/>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9" name="Google Shape;2049;p301"/>
          <p:cNvSpPr txBox="1"/>
          <p:nvPr/>
        </p:nvSpPr>
        <p:spPr>
          <a:xfrm>
            <a:off x="2521127" y="2792680"/>
            <a:ext cx="744438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Let God Arise</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p302"/>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055" name="Google Shape;2055;p302"/>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V1a – Let God Arise</a:t>
            </a:r>
            <a:endParaRPr/>
          </a:p>
        </p:txBody>
      </p:sp>
      <p:sp>
        <p:nvSpPr>
          <p:cNvPr id="2056" name="Google Shape;2056;p302"/>
          <p:cNvSpPr/>
          <p:nvPr/>
        </p:nvSpPr>
        <p:spPr>
          <a:xfrm>
            <a:off x="1524000" y="6256338"/>
            <a:ext cx="5562600" cy="461665"/>
          </a:xfrm>
          <a:prstGeom prst="rect">
            <a:avLst/>
          </a:prstGeom>
          <a:noFill/>
          <a:ln>
            <a:noFill/>
          </a:ln>
        </p:spPr>
        <p:txBody>
          <a:bodyPr spcFirstLastPara="1" wrap="square" lIns="45700" tIns="45700" rIns="45700" bIns="45700" anchor="t" anchorCtr="0">
            <a:noAutofit/>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Arr: John Thompson, Phillip Organ, and The ZOE Group</a:t>
            </a:r>
            <a:endParaRPr sz="24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Words and Music by: Chris Tomlin, Ed Cash, and Jesse Reeves</a:t>
            </a:r>
            <a:endParaRPr/>
          </a:p>
        </p:txBody>
      </p:sp>
      <p:pic>
        <p:nvPicPr>
          <p:cNvPr id="2057" name="Google Shape;2057;p302" descr="Let God Arise (Kyle) - PPT001.eps"/>
          <p:cNvPicPr preferRelativeResize="0"/>
          <p:nvPr/>
        </p:nvPicPr>
        <p:blipFill rotWithShape="1">
          <a:blip r:embed="rId3">
            <a:alphaModFix/>
          </a:blip>
          <a:srcRect/>
          <a:stretch/>
        </p:blipFill>
        <p:spPr>
          <a:xfrm>
            <a:off x="2260601" y="-139700"/>
            <a:ext cx="7670800" cy="3835400"/>
          </a:xfrm>
          <a:prstGeom prst="rect">
            <a:avLst/>
          </a:prstGeom>
          <a:noFill/>
          <a:ln>
            <a:noFill/>
          </a:ln>
        </p:spPr>
      </p:pic>
      <p:pic>
        <p:nvPicPr>
          <p:cNvPr id="2058" name="Google Shape;2058;p302" descr="Let God Arise (Kyle) - PPT002.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303"/>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064" name="Google Shape;2064;p303"/>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V1b – Let God Arise</a:t>
            </a:r>
            <a:endParaRPr/>
          </a:p>
        </p:txBody>
      </p:sp>
      <p:pic>
        <p:nvPicPr>
          <p:cNvPr id="2065" name="Google Shape;2065;p303" descr="Let God Arise (Kyle) - PPT003.eps"/>
          <p:cNvPicPr preferRelativeResize="0"/>
          <p:nvPr/>
        </p:nvPicPr>
        <p:blipFill rotWithShape="1">
          <a:blip r:embed="rId3">
            <a:alphaModFix/>
          </a:blip>
          <a:srcRect/>
          <a:stretch/>
        </p:blipFill>
        <p:spPr>
          <a:xfrm>
            <a:off x="2260600" y="-127000"/>
            <a:ext cx="7670800" cy="3835400"/>
          </a:xfrm>
          <a:prstGeom prst="rect">
            <a:avLst/>
          </a:prstGeom>
          <a:noFill/>
          <a:ln>
            <a:noFill/>
          </a:ln>
        </p:spPr>
      </p:pic>
      <p:pic>
        <p:nvPicPr>
          <p:cNvPr id="2066" name="Google Shape;2066;p303" descr="Let God Arise (Kyle) - PPT004.eps"/>
          <p:cNvPicPr preferRelativeResize="0"/>
          <p:nvPr/>
        </p:nvPicPr>
        <p:blipFill rotWithShape="1">
          <a:blip r:embed="rId4">
            <a:alphaModFix/>
          </a:blip>
          <a:srcRect/>
          <a:stretch/>
        </p:blipFill>
        <p:spPr>
          <a:xfrm>
            <a:off x="2260600" y="2921000"/>
            <a:ext cx="7670800" cy="38354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304"/>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072" name="Google Shape;2072;p304"/>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V1c – Let God Arise</a:t>
            </a:r>
            <a:endParaRPr/>
          </a:p>
        </p:txBody>
      </p:sp>
      <p:pic>
        <p:nvPicPr>
          <p:cNvPr id="2073" name="Google Shape;2073;p304" descr="Let God Arise (Kyle) - PPT005.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074" name="Google Shape;2074;p304" descr="Let God Arise - corrected TELL THE WORLD.eps"/>
          <p:cNvPicPr preferRelativeResize="0"/>
          <p:nvPr/>
        </p:nvPicPr>
        <p:blipFill rotWithShape="1">
          <a:blip r:embed="rId4">
            <a:alphaModFix/>
          </a:blip>
          <a:srcRect/>
          <a:stretch/>
        </p:blipFill>
        <p:spPr>
          <a:xfrm>
            <a:off x="2260600" y="2926498"/>
            <a:ext cx="7670800" cy="38354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Google Shape;2079;p305"/>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080" name="Google Shape;2080;p305"/>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V1d – Let God Arise</a:t>
            </a:r>
            <a:endParaRPr/>
          </a:p>
        </p:txBody>
      </p:sp>
      <p:pic>
        <p:nvPicPr>
          <p:cNvPr id="2081" name="Google Shape;2081;p305" descr="Let God Arise (Kyle) - PPT008.eps"/>
          <p:cNvPicPr preferRelativeResize="0"/>
          <p:nvPr/>
        </p:nvPicPr>
        <p:blipFill rotWithShape="1">
          <a:blip r:embed="rId3">
            <a:alphaModFix/>
          </a:blip>
          <a:srcRect/>
          <a:stretch/>
        </p:blipFill>
        <p:spPr>
          <a:xfrm>
            <a:off x="2260600" y="2922588"/>
            <a:ext cx="7670800" cy="3835400"/>
          </a:xfrm>
          <a:prstGeom prst="rect">
            <a:avLst/>
          </a:prstGeom>
          <a:noFill/>
          <a:ln>
            <a:noFill/>
          </a:ln>
        </p:spPr>
      </p:pic>
      <p:pic>
        <p:nvPicPr>
          <p:cNvPr id="2082" name="Google Shape;2082;p305" descr="Let God Arise (Kyle) - PPT007.eps"/>
          <p:cNvPicPr preferRelativeResize="0"/>
          <p:nvPr/>
        </p:nvPicPr>
        <p:blipFill rotWithShape="1">
          <a:blip r:embed="rId4">
            <a:alphaModFix/>
          </a:blip>
          <a:srcRect/>
          <a:stretch/>
        </p:blipFill>
        <p:spPr>
          <a:xfrm>
            <a:off x="2260600" y="-128280"/>
            <a:ext cx="7670800" cy="38354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sp>
        <p:nvSpPr>
          <p:cNvPr id="2087" name="Google Shape;2087;p306"/>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088" name="Google Shape;2088;p306"/>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C1a – Let God Arise</a:t>
            </a:r>
            <a:endParaRPr/>
          </a:p>
        </p:txBody>
      </p:sp>
      <p:pic>
        <p:nvPicPr>
          <p:cNvPr id="2089" name="Google Shape;2089;p306" descr="Let God Arise (Kyle) - PPT009.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090" name="Google Shape;2090;p306" descr="Let God Arise (Kyle) - PPT010.eps"/>
          <p:cNvPicPr preferRelativeResize="0"/>
          <p:nvPr/>
        </p:nvPicPr>
        <p:blipFill rotWithShape="1">
          <a:blip r:embed="rId4">
            <a:alphaModFix/>
          </a:blip>
          <a:srcRect/>
          <a:stretch/>
        </p:blipFill>
        <p:spPr>
          <a:xfrm>
            <a:off x="2260600" y="2933700"/>
            <a:ext cx="7670800" cy="38354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307"/>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096" name="Google Shape;2096;p307"/>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C1b – Let God Arise</a:t>
            </a:r>
            <a:endParaRPr/>
          </a:p>
        </p:txBody>
      </p:sp>
      <p:pic>
        <p:nvPicPr>
          <p:cNvPr id="2097" name="Google Shape;2097;p307" descr="Let God Arise (Aaron) - PPT012.eps"/>
          <p:cNvPicPr preferRelativeResize="0"/>
          <p:nvPr/>
        </p:nvPicPr>
        <p:blipFill rotWithShape="1">
          <a:blip r:embed="rId3">
            <a:alphaModFix/>
          </a:blip>
          <a:srcRect/>
          <a:stretch/>
        </p:blipFill>
        <p:spPr>
          <a:xfrm>
            <a:off x="2260600" y="2922588"/>
            <a:ext cx="7670800" cy="3835400"/>
          </a:xfrm>
          <a:prstGeom prst="rect">
            <a:avLst/>
          </a:prstGeom>
          <a:noFill/>
          <a:ln>
            <a:noFill/>
          </a:ln>
        </p:spPr>
      </p:pic>
      <p:pic>
        <p:nvPicPr>
          <p:cNvPr id="2098" name="Google Shape;2098;p307" descr="Let God Arise (Kyle) - PPT011.eps"/>
          <p:cNvPicPr preferRelativeResize="0"/>
          <p:nvPr/>
        </p:nvPicPr>
        <p:blipFill rotWithShape="1">
          <a:blip r:embed="rId4">
            <a:alphaModFix/>
          </a:blip>
          <a:srcRect/>
          <a:stretch/>
        </p:blipFill>
        <p:spPr>
          <a:xfrm>
            <a:off x="2260600" y="-127000"/>
            <a:ext cx="7670800" cy="38354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308"/>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04" name="Google Shape;2104;p308"/>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C1c – Let God Arise</a:t>
            </a:r>
            <a:endParaRPr/>
          </a:p>
        </p:txBody>
      </p:sp>
      <p:pic>
        <p:nvPicPr>
          <p:cNvPr id="2105" name="Google Shape;2105;p308" descr="Let God Arise (Kyle) - PPT010.eps"/>
          <p:cNvPicPr preferRelativeResize="0"/>
          <p:nvPr/>
        </p:nvPicPr>
        <p:blipFill rotWithShape="1">
          <a:blip r:embed="rId3">
            <a:alphaModFix/>
          </a:blip>
          <a:srcRect/>
          <a:stretch/>
        </p:blipFill>
        <p:spPr>
          <a:xfrm>
            <a:off x="2260600" y="-114300"/>
            <a:ext cx="7670800" cy="3835400"/>
          </a:xfrm>
          <a:prstGeom prst="rect">
            <a:avLst/>
          </a:prstGeom>
          <a:noFill/>
          <a:ln>
            <a:noFill/>
          </a:ln>
        </p:spPr>
      </p:pic>
      <p:pic>
        <p:nvPicPr>
          <p:cNvPr id="2106" name="Google Shape;2106;p308" descr="Let God Arise (Kyle) - PPT014.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309"/>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12" name="Google Shape;2112;p309"/>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V2a – Let God Arise</a:t>
            </a:r>
            <a:endParaRPr/>
          </a:p>
        </p:txBody>
      </p:sp>
      <p:pic>
        <p:nvPicPr>
          <p:cNvPr id="2113" name="Google Shape;2113;p309" descr="Let God Arise (Kyle) - PPT015.eps"/>
          <p:cNvPicPr preferRelativeResize="0"/>
          <p:nvPr/>
        </p:nvPicPr>
        <p:blipFill rotWithShape="1">
          <a:blip r:embed="rId3">
            <a:alphaModFix/>
          </a:blip>
          <a:srcRect/>
          <a:stretch/>
        </p:blipFill>
        <p:spPr>
          <a:xfrm>
            <a:off x="2260600" y="-127000"/>
            <a:ext cx="7670800" cy="3835400"/>
          </a:xfrm>
          <a:prstGeom prst="rect">
            <a:avLst/>
          </a:prstGeom>
          <a:noFill/>
          <a:ln>
            <a:noFill/>
          </a:ln>
        </p:spPr>
      </p:pic>
      <p:pic>
        <p:nvPicPr>
          <p:cNvPr id="2114" name="Google Shape;2114;p309" descr="Let God Arise (Kyle) - PPT016.eps"/>
          <p:cNvPicPr preferRelativeResize="0"/>
          <p:nvPr/>
        </p:nvPicPr>
        <p:blipFill rotWithShape="1">
          <a:blip r:embed="rId4">
            <a:alphaModFix/>
          </a:blip>
          <a:srcRect/>
          <a:stretch/>
        </p:blipFill>
        <p:spPr>
          <a:xfrm>
            <a:off x="2260600" y="2933700"/>
            <a:ext cx="7670800" cy="38354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310"/>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20" name="Google Shape;2120;p310"/>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V2b – Let God Arise</a:t>
            </a:r>
            <a:endParaRPr/>
          </a:p>
        </p:txBody>
      </p:sp>
      <p:pic>
        <p:nvPicPr>
          <p:cNvPr id="2121" name="Google Shape;2121;p310" descr="Let God Arise (Kyle) - PPT017.eps"/>
          <p:cNvPicPr preferRelativeResize="0"/>
          <p:nvPr/>
        </p:nvPicPr>
        <p:blipFill rotWithShape="1">
          <a:blip r:embed="rId3">
            <a:alphaModFix/>
          </a:blip>
          <a:srcRect/>
          <a:stretch/>
        </p:blipFill>
        <p:spPr>
          <a:xfrm>
            <a:off x="2260600" y="-127000"/>
            <a:ext cx="7670800" cy="3835400"/>
          </a:xfrm>
          <a:prstGeom prst="rect">
            <a:avLst/>
          </a:prstGeom>
          <a:noFill/>
          <a:ln>
            <a:noFill/>
          </a:ln>
        </p:spPr>
      </p:pic>
      <p:pic>
        <p:nvPicPr>
          <p:cNvPr id="2122" name="Google Shape;2122;p310" descr="Let God Arise (Kyle) - PPT018.eps"/>
          <p:cNvPicPr preferRelativeResize="0"/>
          <p:nvPr/>
        </p:nvPicPr>
        <p:blipFill rotWithShape="1">
          <a:blip r:embed="rId4">
            <a:alphaModFix/>
          </a:blip>
          <a:srcRect/>
          <a:stretch/>
        </p:blipFill>
        <p:spPr>
          <a:xfrm>
            <a:off x="2260600" y="2921000"/>
            <a:ext cx="7670800" cy="3835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58"/>
          <p:cNvSpPr txBox="1">
            <a:spLocks noGrp="1"/>
          </p:cNvSpPr>
          <p:nvPr>
            <p:ph type="title"/>
          </p:nvPr>
        </p:nvSpPr>
        <p:spPr>
          <a:xfrm>
            <a:off x="355599" y="2495798"/>
            <a:ext cx="11480800" cy="267320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7986"/>
              </a:buClr>
              <a:buSzPts val="4000"/>
              <a:buFont typeface="Trebuchet MS"/>
              <a:buNone/>
            </a:pPr>
            <a:r>
              <a:rPr lang="en-US" sz="4000"/>
              <a:t>ENCOURAGEMENT CARD OF THE WEEK</a:t>
            </a:r>
            <a:br>
              <a:rPr lang="en-US"/>
            </a:br>
            <a:r>
              <a:rPr lang="en-US" sz="7200" b="1">
                <a:solidFill>
                  <a:srgbClr val="E2AC30"/>
                </a:solidFill>
              </a:rPr>
              <a:t>Carlene Smith</a:t>
            </a:r>
            <a:endParaRPr b="1">
              <a:solidFill>
                <a:srgbClr val="E2AC30"/>
              </a:solidFill>
            </a:endParaRPr>
          </a:p>
        </p:txBody>
      </p:sp>
      <p:sp>
        <p:nvSpPr>
          <p:cNvPr id="953" name="Google Shape;953;p158"/>
          <p:cNvSpPr txBox="1">
            <a:spLocks noGrp="1"/>
          </p:cNvSpPr>
          <p:nvPr>
            <p:ph type="body" idx="1"/>
          </p:nvPr>
        </p:nvSpPr>
        <p:spPr>
          <a:xfrm>
            <a:off x="244974" y="4586973"/>
            <a:ext cx="11702049" cy="227102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7986"/>
              </a:buClr>
              <a:buSzPts val="3600"/>
              <a:buNone/>
            </a:pPr>
            <a:r>
              <a:rPr lang="en-US" sz="3600"/>
              <a:t>Ms. Carlene is having serious health concerns. She will have surgery to remove a brain tumor after recovering from the flu. Let’s send her words of encouragement.</a:t>
            </a:r>
            <a:endParaRPr/>
          </a:p>
        </p:txBody>
      </p:sp>
    </p:spTree>
  </p:cSld>
  <p:clrMapOvr>
    <a:masterClrMapping/>
  </p:clrMapOvr>
  <p:transition spd="slow">
    <p:push/>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311"/>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28" name="Google Shape;2128;p311"/>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V2c – Let God Arise</a:t>
            </a:r>
            <a:endParaRPr/>
          </a:p>
        </p:txBody>
      </p:sp>
      <p:pic>
        <p:nvPicPr>
          <p:cNvPr id="2129" name="Google Shape;2129;p311" descr="Let God Arise (Kyle) - PPT019.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130" name="Google Shape;2130;p311" descr="Let God Arise (Kyle) - PPT020.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12"/>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36" name="Google Shape;2136;p312"/>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V2d – Let God Arise</a:t>
            </a:r>
            <a:endParaRPr/>
          </a:p>
        </p:txBody>
      </p:sp>
      <p:pic>
        <p:nvPicPr>
          <p:cNvPr id="2137" name="Google Shape;2137;p312" descr="Let God Arise (Kyle) - PPT021.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138" name="Google Shape;2138;p312" descr="Let God Arise (Kyle) - PPT022.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313"/>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44" name="Google Shape;2144;p313"/>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C2a – Let God Arise</a:t>
            </a:r>
            <a:endParaRPr/>
          </a:p>
        </p:txBody>
      </p:sp>
      <p:pic>
        <p:nvPicPr>
          <p:cNvPr id="2145" name="Google Shape;2145;p313" descr="Let God Arise (Kyle) - PPT009.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146" name="Google Shape;2146;p313" descr="Let God Arise (Kyle) - PPT010.eps"/>
          <p:cNvPicPr preferRelativeResize="0"/>
          <p:nvPr/>
        </p:nvPicPr>
        <p:blipFill rotWithShape="1">
          <a:blip r:embed="rId4">
            <a:alphaModFix/>
          </a:blip>
          <a:srcRect/>
          <a:stretch/>
        </p:blipFill>
        <p:spPr>
          <a:xfrm>
            <a:off x="2260600" y="2933700"/>
            <a:ext cx="7670800" cy="38354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sp>
        <p:nvSpPr>
          <p:cNvPr id="2151" name="Google Shape;2151;p314"/>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52" name="Google Shape;2152;p314"/>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C2b – Let God Arise</a:t>
            </a:r>
            <a:endParaRPr/>
          </a:p>
        </p:txBody>
      </p:sp>
      <p:pic>
        <p:nvPicPr>
          <p:cNvPr id="2153" name="Google Shape;2153;p314" descr="Let God Arise (Aaron) - PPT012.eps"/>
          <p:cNvPicPr preferRelativeResize="0"/>
          <p:nvPr/>
        </p:nvPicPr>
        <p:blipFill rotWithShape="1">
          <a:blip r:embed="rId3">
            <a:alphaModFix/>
          </a:blip>
          <a:srcRect/>
          <a:stretch/>
        </p:blipFill>
        <p:spPr>
          <a:xfrm>
            <a:off x="2260600" y="2922588"/>
            <a:ext cx="7670800" cy="3835400"/>
          </a:xfrm>
          <a:prstGeom prst="rect">
            <a:avLst/>
          </a:prstGeom>
          <a:noFill/>
          <a:ln>
            <a:noFill/>
          </a:ln>
        </p:spPr>
      </p:pic>
      <p:pic>
        <p:nvPicPr>
          <p:cNvPr id="2154" name="Google Shape;2154;p314" descr="Let God Arise (Kyle) - PPT011.eps"/>
          <p:cNvPicPr preferRelativeResize="0"/>
          <p:nvPr/>
        </p:nvPicPr>
        <p:blipFill rotWithShape="1">
          <a:blip r:embed="rId4">
            <a:alphaModFix/>
          </a:blip>
          <a:srcRect/>
          <a:stretch/>
        </p:blipFill>
        <p:spPr>
          <a:xfrm>
            <a:off x="2260600" y="-127000"/>
            <a:ext cx="7670800" cy="383540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315"/>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60" name="Google Shape;2160;p315"/>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C2c – Let God Arise</a:t>
            </a:r>
            <a:endParaRPr/>
          </a:p>
        </p:txBody>
      </p:sp>
      <p:pic>
        <p:nvPicPr>
          <p:cNvPr id="2161" name="Google Shape;2161;p315" descr="Let God Arise (Kyle) - PPT013.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162" name="Google Shape;2162;p315" descr="Let God Arise (Kyle) - PPT011.eps"/>
          <p:cNvPicPr preferRelativeResize="0"/>
          <p:nvPr/>
        </p:nvPicPr>
        <p:blipFill rotWithShape="1">
          <a:blip r:embed="rId4">
            <a:alphaModFix/>
          </a:blip>
          <a:srcRect/>
          <a:stretch/>
        </p:blipFill>
        <p:spPr>
          <a:xfrm>
            <a:off x="2260600" y="2931164"/>
            <a:ext cx="7670800" cy="38354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316"/>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68" name="Google Shape;2168;p316"/>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B1a – Let God Arise</a:t>
            </a:r>
            <a:endParaRPr/>
          </a:p>
        </p:txBody>
      </p:sp>
      <p:pic>
        <p:nvPicPr>
          <p:cNvPr id="2169" name="Google Shape;2169;p316" descr="Let God Arise (Kyle) - PPT023.eps"/>
          <p:cNvPicPr preferRelativeResize="0"/>
          <p:nvPr/>
        </p:nvPicPr>
        <p:blipFill rotWithShape="1">
          <a:blip r:embed="rId3">
            <a:alphaModFix/>
          </a:blip>
          <a:srcRect/>
          <a:stretch/>
        </p:blipFill>
        <p:spPr>
          <a:xfrm>
            <a:off x="2260600" y="-63500"/>
            <a:ext cx="7670800" cy="3835400"/>
          </a:xfrm>
          <a:prstGeom prst="rect">
            <a:avLst/>
          </a:prstGeom>
          <a:noFill/>
          <a:ln>
            <a:noFill/>
          </a:ln>
        </p:spPr>
      </p:pic>
      <p:sp>
        <p:nvSpPr>
          <p:cNvPr id="2170" name="Google Shape;2170;p316"/>
          <p:cNvSpPr txBox="1"/>
          <p:nvPr/>
        </p:nvSpPr>
        <p:spPr>
          <a:xfrm>
            <a:off x="2524660" y="214586"/>
            <a:ext cx="1462527" cy="36933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0" i="1" u="none" strike="noStrike" cap="none">
                <a:solidFill>
                  <a:srgbClr val="000000"/>
                </a:solidFill>
                <a:latin typeface="Calibri"/>
                <a:ea typeface="Calibri"/>
                <a:cs typeface="Calibri"/>
                <a:sym typeface="Calibri"/>
              </a:rPr>
              <a:t>Unison</a:t>
            </a:r>
            <a:endParaRPr/>
          </a:p>
        </p:txBody>
      </p:sp>
      <p:sp>
        <p:nvSpPr>
          <p:cNvPr id="2171" name="Google Shape;2171;p316"/>
          <p:cNvSpPr txBox="1"/>
          <p:nvPr/>
        </p:nvSpPr>
        <p:spPr>
          <a:xfrm>
            <a:off x="2460522" y="3382918"/>
            <a:ext cx="1988522" cy="36933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0" i="1" u="none" strike="noStrike" cap="none">
                <a:solidFill>
                  <a:srgbClr val="000000"/>
                </a:solidFill>
                <a:latin typeface="Calibri"/>
                <a:ea typeface="Calibri"/>
                <a:cs typeface="Calibri"/>
                <a:sym typeface="Calibri"/>
              </a:rPr>
              <a:t>Unison -add tenor</a:t>
            </a:r>
            <a:endParaRPr/>
          </a:p>
        </p:txBody>
      </p:sp>
      <p:pic>
        <p:nvPicPr>
          <p:cNvPr id="2172" name="Google Shape;2172;p316" descr="Let God Arise (Kyle) - PPT024.eps"/>
          <p:cNvPicPr preferRelativeResize="0"/>
          <p:nvPr/>
        </p:nvPicPr>
        <p:blipFill rotWithShape="1">
          <a:blip r:embed="rId4">
            <a:alphaModFix/>
          </a:blip>
          <a:srcRect/>
          <a:stretch/>
        </p:blipFill>
        <p:spPr>
          <a:xfrm>
            <a:off x="2260600" y="3149600"/>
            <a:ext cx="7670800" cy="38354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317"/>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78" name="Google Shape;2178;p317"/>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B1b – Let God Arise</a:t>
            </a:r>
            <a:endParaRPr/>
          </a:p>
        </p:txBody>
      </p:sp>
      <p:pic>
        <p:nvPicPr>
          <p:cNvPr id="2179" name="Google Shape;2179;p317" descr="Let God Arise (Kyle) - PPT025.eps"/>
          <p:cNvPicPr preferRelativeResize="0"/>
          <p:nvPr/>
        </p:nvPicPr>
        <p:blipFill rotWithShape="1">
          <a:blip r:embed="rId3">
            <a:alphaModFix/>
          </a:blip>
          <a:srcRect/>
          <a:stretch/>
        </p:blipFill>
        <p:spPr>
          <a:xfrm>
            <a:off x="2260600" y="1280"/>
            <a:ext cx="7670800" cy="3835400"/>
          </a:xfrm>
          <a:prstGeom prst="rect">
            <a:avLst/>
          </a:prstGeom>
          <a:noFill/>
          <a:ln>
            <a:noFill/>
          </a:ln>
        </p:spPr>
      </p:pic>
      <p:sp>
        <p:nvSpPr>
          <p:cNvPr id="2180" name="Google Shape;2180;p317"/>
          <p:cNvSpPr txBox="1"/>
          <p:nvPr/>
        </p:nvSpPr>
        <p:spPr>
          <a:xfrm>
            <a:off x="2486191" y="212692"/>
            <a:ext cx="2655639" cy="36933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0" i="1" u="none" strike="noStrike" cap="none">
                <a:solidFill>
                  <a:srgbClr val="000000"/>
                </a:solidFill>
                <a:latin typeface="Calibri"/>
                <a:ea typeface="Calibri"/>
                <a:cs typeface="Calibri"/>
                <a:sym typeface="Calibri"/>
              </a:rPr>
              <a:t>Unison -add tenor/alto</a:t>
            </a:r>
            <a:endParaRPr/>
          </a:p>
        </p:txBody>
      </p:sp>
      <p:sp>
        <p:nvSpPr>
          <p:cNvPr id="2181" name="Google Shape;2181;p317"/>
          <p:cNvSpPr txBox="1"/>
          <p:nvPr/>
        </p:nvSpPr>
        <p:spPr>
          <a:xfrm>
            <a:off x="2486191" y="3368556"/>
            <a:ext cx="2655639" cy="369330"/>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0" i="1" u="none" strike="noStrike" cap="none">
                <a:solidFill>
                  <a:srgbClr val="000000"/>
                </a:solidFill>
                <a:latin typeface="Calibri"/>
                <a:ea typeface="Calibri"/>
                <a:cs typeface="Calibri"/>
                <a:sym typeface="Calibri"/>
              </a:rPr>
              <a:t>Four-part harmony</a:t>
            </a:r>
            <a:endParaRPr/>
          </a:p>
        </p:txBody>
      </p:sp>
      <p:pic>
        <p:nvPicPr>
          <p:cNvPr id="2182" name="Google Shape;2182;p317" descr="Let God Arise (Kyle) - PPT026.eps"/>
          <p:cNvPicPr preferRelativeResize="0"/>
          <p:nvPr/>
        </p:nvPicPr>
        <p:blipFill rotWithShape="1">
          <a:blip r:embed="rId4">
            <a:alphaModFix/>
          </a:blip>
          <a:srcRect/>
          <a:stretch/>
        </p:blipFill>
        <p:spPr>
          <a:xfrm>
            <a:off x="2260600" y="3152180"/>
            <a:ext cx="7670800" cy="38354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7" name="Google Shape;2187;p318"/>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88" name="Google Shape;2188;p318"/>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C3a – Let God Arise</a:t>
            </a:r>
            <a:endParaRPr/>
          </a:p>
        </p:txBody>
      </p:sp>
      <p:pic>
        <p:nvPicPr>
          <p:cNvPr id="2189" name="Google Shape;2189;p318" descr="Let God Arise (Kyle) - PPT009.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190" name="Google Shape;2190;p318" descr="Let God Arise (Kyle) - PPT010.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p319"/>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196" name="Google Shape;2196;p319"/>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C3b – Let God Arise</a:t>
            </a:r>
            <a:endParaRPr/>
          </a:p>
        </p:txBody>
      </p:sp>
      <p:pic>
        <p:nvPicPr>
          <p:cNvPr id="2197" name="Google Shape;2197;p319" descr="Let God Arise (Kyle) - PPT011.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198" name="Google Shape;2198;p319" descr="Let God Arise (Aaron) - PPT012.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320"/>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204" name="Google Shape;2204;p320"/>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C3c – Let God Arise</a:t>
            </a:r>
            <a:endParaRPr/>
          </a:p>
        </p:txBody>
      </p:sp>
      <p:pic>
        <p:nvPicPr>
          <p:cNvPr id="2205" name="Google Shape;2205;p320" descr="Let God Arise (Kyle) - PPT013.eps"/>
          <p:cNvPicPr preferRelativeResize="0"/>
          <p:nvPr/>
        </p:nvPicPr>
        <p:blipFill rotWithShape="1">
          <a:blip r:embed="rId3">
            <a:alphaModFix/>
          </a:blip>
          <a:srcRect/>
          <a:stretch/>
        </p:blipFill>
        <p:spPr>
          <a:xfrm>
            <a:off x="2260600" y="-128280"/>
            <a:ext cx="7670800" cy="3835400"/>
          </a:xfrm>
          <a:prstGeom prst="rect">
            <a:avLst/>
          </a:prstGeom>
          <a:noFill/>
          <a:ln>
            <a:noFill/>
          </a:ln>
        </p:spPr>
      </p:pic>
      <p:pic>
        <p:nvPicPr>
          <p:cNvPr id="2206" name="Google Shape;2206;p320" descr="Let God Arise (Kyle) - PPT014.eps"/>
          <p:cNvPicPr preferRelativeResize="0"/>
          <p:nvPr/>
        </p:nvPicPr>
        <p:blipFill rotWithShape="1">
          <a:blip r:embed="rId4">
            <a:alphaModFix/>
          </a:blip>
          <a:srcRect/>
          <a:stretch/>
        </p:blipFill>
        <p:spPr>
          <a:xfrm>
            <a:off x="2260600" y="2922588"/>
            <a:ext cx="7670800" cy="3835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59"/>
          <p:cNvSpPr txBox="1">
            <a:spLocks noGrp="1"/>
          </p:cNvSpPr>
          <p:nvPr>
            <p:ph type="body" idx="1"/>
          </p:nvPr>
        </p:nvSpPr>
        <p:spPr>
          <a:xfrm>
            <a:off x="3320842" y="218839"/>
            <a:ext cx="8467049" cy="364540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867"/>
              <a:buNone/>
            </a:pPr>
            <a:r>
              <a:rPr lang="en-US" sz="5867"/>
              <a:t>First Sunday Singings</a:t>
            </a:r>
            <a:endParaRPr/>
          </a:p>
          <a:p>
            <a:pPr marL="0" lvl="0" indent="0" algn="ctr" rtl="0">
              <a:spcBef>
                <a:spcPts val="853"/>
              </a:spcBef>
              <a:spcAft>
                <a:spcPts val="0"/>
              </a:spcAft>
              <a:buClr>
                <a:schemeClr val="lt1"/>
              </a:buClr>
              <a:buSzPts val="4267"/>
              <a:buNone/>
            </a:pPr>
            <a:r>
              <a:rPr lang="en-US" sz="4267"/>
              <a:t>Every first Sunday of </a:t>
            </a:r>
            <a:endParaRPr/>
          </a:p>
          <a:p>
            <a:pPr marL="0" lvl="0" indent="0" algn="ctr" rtl="0">
              <a:spcBef>
                <a:spcPts val="853"/>
              </a:spcBef>
              <a:spcAft>
                <a:spcPts val="0"/>
              </a:spcAft>
              <a:buClr>
                <a:schemeClr val="lt1"/>
              </a:buClr>
              <a:buSzPts val="4267"/>
              <a:buNone/>
            </a:pPr>
            <a:r>
              <a:rPr lang="en-US" sz="4267"/>
              <a:t>the month at 5PM.</a:t>
            </a:r>
            <a:endParaRPr/>
          </a:p>
        </p:txBody>
      </p:sp>
      <p:sp>
        <p:nvSpPr>
          <p:cNvPr id="959" name="Google Shape;959;p159"/>
          <p:cNvSpPr txBox="1"/>
          <p:nvPr/>
        </p:nvSpPr>
        <p:spPr>
          <a:xfrm>
            <a:off x="970547" y="4028853"/>
            <a:ext cx="10250905" cy="2062296"/>
          </a:xfrm>
          <a:prstGeom prst="rect">
            <a:avLst/>
          </a:prstGeom>
          <a:solidFill>
            <a:srgbClr val="D1A51D"/>
          </a:solidFill>
          <a:ln w="9525" cap="flat" cmpd="sng">
            <a:solidFill>
              <a:schemeClr val="accent1"/>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67" b="0" i="0" u="none" strike="noStrike" cap="none">
                <a:solidFill>
                  <a:schemeClr val="lt1"/>
                </a:solidFill>
                <a:latin typeface="Trebuchet MS"/>
                <a:ea typeface="Trebuchet MS"/>
                <a:cs typeface="Trebuchet MS"/>
                <a:sym typeface="Trebuchet MS"/>
              </a:rPr>
              <a:t>This a great time to sing and also improve our song ministry. </a:t>
            </a:r>
            <a:endParaRPr/>
          </a:p>
          <a:p>
            <a:pPr marL="0" marR="0" lvl="0" indent="0" algn="ctr" rtl="0">
              <a:spcBef>
                <a:spcPts val="0"/>
              </a:spcBef>
              <a:spcAft>
                <a:spcPts val="0"/>
              </a:spcAft>
              <a:buNone/>
            </a:pPr>
            <a:r>
              <a:rPr lang="en-US" sz="4267" b="0" i="0" u="none" strike="noStrike" cap="none">
                <a:solidFill>
                  <a:schemeClr val="lt1"/>
                </a:solidFill>
                <a:latin typeface="Trebuchet MS"/>
                <a:ea typeface="Trebuchet MS"/>
                <a:cs typeface="Trebuchet MS"/>
                <a:sym typeface="Trebuchet MS"/>
              </a:rPr>
              <a:t>Please consider attending.</a:t>
            </a:r>
            <a:endParaRPr/>
          </a:p>
        </p:txBody>
      </p:sp>
    </p:spTree>
  </p:cSld>
  <p:clrMapOvr>
    <a:masterClrMapping/>
  </p:clrMapOvr>
  <p:transition spd="slow">
    <p:push/>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321"/>
          <p:cNvSpPr/>
          <p:nvPr/>
        </p:nvSpPr>
        <p:spPr>
          <a:xfrm>
            <a:off x="7848600" y="6583364"/>
            <a:ext cx="2819400" cy="276999"/>
          </a:xfrm>
          <a:prstGeom prst="rect">
            <a:avLst/>
          </a:prstGeom>
          <a:noFill/>
          <a:ln>
            <a:noFill/>
          </a:ln>
        </p:spPr>
        <p:txBody>
          <a:bodyPr spcFirstLastPara="1" wrap="square" lIns="45700" tIns="45700" rIns="45700" bIns="45700" anchor="t" anchorCtr="0">
            <a:noAutofit/>
          </a:bodyPr>
          <a:lstStyle/>
          <a:p>
            <a:pPr marL="0" marR="0" lvl="0" indent="0" algn="r" rtl="0">
              <a:spcBef>
                <a:spcPts val="0"/>
              </a:spcBef>
              <a:spcAft>
                <a:spcPts val="0"/>
              </a:spcAft>
              <a:buNone/>
            </a:pPr>
            <a:r>
              <a:rPr lang="en-US" sz="1200" b="0" i="0" u="none" strike="noStrike" cap="none">
                <a:solidFill>
                  <a:srgbClr val="000000"/>
                </a:solidFill>
                <a:latin typeface="Calibri"/>
                <a:ea typeface="Calibri"/>
                <a:cs typeface="Calibri"/>
                <a:sym typeface="Calibri"/>
              </a:rPr>
              <a:t>© 2016 The Acappella Company</a:t>
            </a:r>
            <a:endParaRPr/>
          </a:p>
        </p:txBody>
      </p:sp>
      <p:sp>
        <p:nvSpPr>
          <p:cNvPr id="2212" name="Google Shape;2212;p321"/>
          <p:cNvSpPr txBox="1">
            <a:spLocks noGrp="1"/>
          </p:cNvSpPr>
          <p:nvPr>
            <p:ph type="title"/>
          </p:nvPr>
        </p:nvSpPr>
        <p:spPr>
          <a:xfrm>
            <a:off x="1524000" y="0"/>
            <a:ext cx="9144000" cy="3048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000000"/>
              </a:buClr>
              <a:buSzPct val="100000"/>
              <a:buFont typeface="Calibri"/>
              <a:buNone/>
            </a:pPr>
            <a:r>
              <a:rPr lang="en-US" sz="1530" b="0" i="0" u="none" strike="noStrike" cap="none">
                <a:solidFill>
                  <a:srgbClr val="000000"/>
                </a:solidFill>
                <a:latin typeface="Calibri"/>
                <a:ea typeface="Calibri"/>
                <a:cs typeface="Calibri"/>
                <a:sym typeface="Calibri"/>
              </a:rPr>
              <a:t>Tag – Let God Arise</a:t>
            </a:r>
            <a:endParaRPr/>
          </a:p>
        </p:txBody>
      </p:sp>
      <p:pic>
        <p:nvPicPr>
          <p:cNvPr id="2213" name="Google Shape;2213;p321" descr="Let God Arise (Kyle) - PPT028.eps"/>
          <p:cNvPicPr preferRelativeResize="0"/>
          <p:nvPr/>
        </p:nvPicPr>
        <p:blipFill rotWithShape="1">
          <a:blip r:embed="rId3">
            <a:alphaModFix/>
          </a:blip>
          <a:srcRect/>
          <a:stretch/>
        </p:blipFill>
        <p:spPr>
          <a:xfrm>
            <a:off x="2260600" y="-128280"/>
            <a:ext cx="7670800" cy="38354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7"/>
        <p:cNvGrpSpPr/>
        <p:nvPr/>
      </p:nvGrpSpPr>
      <p:grpSpPr>
        <a:xfrm>
          <a:off x="0" y="0"/>
          <a:ext cx="0" cy="0"/>
          <a:chOff x="0" y="0"/>
          <a:chExt cx="0" cy="0"/>
        </a:xfrm>
      </p:grpSpPr>
      <p:sp>
        <p:nvSpPr>
          <p:cNvPr id="2218" name="Google Shape;2218;p322"/>
          <p:cNvSpPr/>
          <p:nvPr/>
        </p:nvSpPr>
        <p:spPr>
          <a:xfrm>
            <a:off x="1678112" y="978424"/>
            <a:ext cx="8835775" cy="490151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19" name="Google Shape;2219;p322"/>
          <p:cNvSpPr txBox="1"/>
          <p:nvPr/>
        </p:nvSpPr>
        <p:spPr>
          <a:xfrm>
            <a:off x="1755834" y="1707458"/>
            <a:ext cx="8680330"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9900"/>
              <a:buFont typeface="Arial"/>
              <a:buNone/>
            </a:pPr>
            <a:r>
              <a:rPr lang="en-US" sz="19900" b="1" i="0" u="none" strike="noStrike" cap="none">
                <a:solidFill>
                  <a:srgbClr val="1F1646"/>
                </a:solidFill>
                <a:latin typeface="Arial"/>
                <a:ea typeface="Arial"/>
                <a:cs typeface="Arial"/>
                <a:sym typeface="Arial"/>
              </a:rPr>
              <a:t>Prayer</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203863"/>
        </a:solidFill>
        <a:effectLst/>
      </p:bgPr>
    </p:bg>
    <p:spTree>
      <p:nvGrpSpPr>
        <p:cNvPr id="1" name="Shape 2223"/>
        <p:cNvGrpSpPr/>
        <p:nvPr/>
      </p:nvGrpSpPr>
      <p:grpSpPr>
        <a:xfrm>
          <a:off x="0" y="0"/>
          <a:ext cx="0" cy="0"/>
          <a:chOff x="0" y="0"/>
          <a:chExt cx="0" cy="0"/>
        </a:xfrm>
      </p:grpSpPr>
      <p:sp>
        <p:nvSpPr>
          <p:cNvPr id="2224" name="Google Shape;2224;p323"/>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2225" name="Google Shape;2225;p323"/>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2226" name="Google Shape;2226;p323"/>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2227" name="Google Shape;2227;p323"/>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2228" name="Google Shape;2228;p323"/>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2229" name="Google Shape;2229;p323"/>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400"/>
              <a:buFont typeface="Calibri"/>
              <a:buNone/>
            </a:pPr>
            <a:r>
              <a:rPr lang="en-US" sz="5400" b="1" i="0" u="none" strike="noStrike" cap="none">
                <a:solidFill>
                  <a:srgbClr val="FFFFFF"/>
                </a:solidFill>
                <a:latin typeface="Calibri"/>
                <a:ea typeface="Calibri"/>
                <a:cs typeface="Calibri"/>
                <a:sym typeface="Calibri"/>
              </a:rPr>
              <a:t>Following Jesus changes everything!</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160"/>
          <p:cNvPicPr preferRelativeResize="0"/>
          <p:nvPr/>
        </p:nvPicPr>
        <p:blipFill rotWithShape="1">
          <a:blip r:embed="rId3">
            <a:alphaModFix/>
          </a:blip>
          <a:srcRect/>
          <a:stretch/>
        </p:blipFill>
        <p:spPr>
          <a:xfrm>
            <a:off x="357882" y="-154112"/>
            <a:ext cx="11476234" cy="6455382"/>
          </a:xfrm>
          <a:prstGeom prst="rect">
            <a:avLst/>
          </a:prstGeom>
          <a:noFill/>
          <a:ln>
            <a:noFill/>
          </a:ln>
        </p:spPr>
      </p:pic>
      <p:sp>
        <p:nvSpPr>
          <p:cNvPr id="965" name="Google Shape;965;p160"/>
          <p:cNvSpPr txBox="1"/>
          <p:nvPr/>
        </p:nvSpPr>
        <p:spPr>
          <a:xfrm>
            <a:off x="876299" y="5762392"/>
            <a:ext cx="104394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4"/>
              </a:buClr>
              <a:buSzPts val="4000"/>
              <a:buFont typeface="Calibri"/>
              <a:buNone/>
            </a:pPr>
            <a:r>
              <a:rPr lang="en-US" sz="4000" b="0" i="0" u="none" strike="noStrike" cap="none">
                <a:solidFill>
                  <a:srgbClr val="203864"/>
                </a:solidFill>
                <a:latin typeface="Calibri"/>
                <a:ea typeface="Calibri"/>
                <a:cs typeface="Calibri"/>
                <a:sym typeface="Calibri"/>
              </a:rPr>
              <a:t>Jesus said, “Let the little children come to Me.”</a:t>
            </a:r>
            <a:endParaRPr/>
          </a:p>
        </p:txBody>
      </p:sp>
      <p:sp>
        <p:nvSpPr>
          <p:cNvPr id="966" name="Google Shape;966;p160"/>
          <p:cNvSpPr/>
          <p:nvPr/>
        </p:nvSpPr>
        <p:spPr>
          <a:xfrm>
            <a:off x="96253" y="86627"/>
            <a:ext cx="11983451" cy="66703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3863"/>
        </a:solidFill>
        <a:effectLst/>
      </p:bgPr>
    </p:bg>
    <p:spTree>
      <p:nvGrpSpPr>
        <p:cNvPr id="1" name="Shape 821"/>
        <p:cNvGrpSpPr/>
        <p:nvPr/>
      </p:nvGrpSpPr>
      <p:grpSpPr>
        <a:xfrm>
          <a:off x="0" y="0"/>
          <a:ext cx="0" cy="0"/>
          <a:chOff x="0" y="0"/>
          <a:chExt cx="0" cy="0"/>
        </a:xfrm>
      </p:grpSpPr>
      <p:sp>
        <p:nvSpPr>
          <p:cNvPr id="822" name="Google Shape;822;p143"/>
          <p:cNvSpPr txBox="1">
            <a:spLocks noGrp="1"/>
          </p:cNvSpPr>
          <p:nvPr>
            <p:ph type="ctrTitle"/>
          </p:nvPr>
        </p:nvSpPr>
        <p:spPr>
          <a:xfrm>
            <a:off x="5890660" y="1603676"/>
            <a:ext cx="5871412" cy="365064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Corbel"/>
              <a:buNone/>
            </a:pPr>
            <a:r>
              <a:rPr lang="en-US" sz="6600" b="1">
                <a:solidFill>
                  <a:schemeClr val="lt1"/>
                </a:solidFill>
                <a:latin typeface="Corbel"/>
                <a:ea typeface="Corbel"/>
                <a:cs typeface="Corbel"/>
                <a:sym typeface="Corbel"/>
              </a:rPr>
              <a:t>Wednesdays </a:t>
            </a:r>
            <a:br>
              <a:rPr lang="en-US" sz="6600" b="1">
                <a:solidFill>
                  <a:schemeClr val="lt1"/>
                </a:solidFill>
                <a:latin typeface="Corbel"/>
                <a:ea typeface="Corbel"/>
                <a:cs typeface="Corbel"/>
                <a:sym typeface="Corbel"/>
              </a:rPr>
            </a:br>
            <a:r>
              <a:rPr lang="en-US" sz="6600" b="1">
                <a:solidFill>
                  <a:schemeClr val="lt1"/>
                </a:solidFill>
                <a:latin typeface="Corbel"/>
                <a:ea typeface="Corbel"/>
                <a:cs typeface="Corbel"/>
                <a:sym typeface="Corbel"/>
              </a:rPr>
              <a:t>@ 7PM </a:t>
            </a:r>
            <a:br>
              <a:rPr lang="en-US" sz="6600" b="1">
                <a:solidFill>
                  <a:schemeClr val="lt1"/>
                </a:solidFill>
                <a:latin typeface="Corbel"/>
                <a:ea typeface="Corbel"/>
                <a:cs typeface="Corbel"/>
                <a:sym typeface="Corbel"/>
              </a:rPr>
            </a:br>
            <a:r>
              <a:rPr lang="en-US" sz="6600" b="1">
                <a:solidFill>
                  <a:schemeClr val="lt1"/>
                </a:solidFill>
                <a:latin typeface="Corbel"/>
                <a:ea typeface="Corbel"/>
                <a:cs typeface="Corbel"/>
                <a:sym typeface="Corbel"/>
              </a:rPr>
              <a:t>Teen Room</a:t>
            </a:r>
            <a:endParaRPr/>
          </a:p>
        </p:txBody>
      </p:sp>
      <p:pic>
        <p:nvPicPr>
          <p:cNvPr id="823" name="Google Shape;823;p143"/>
          <p:cNvPicPr preferRelativeResize="0"/>
          <p:nvPr/>
        </p:nvPicPr>
        <p:blipFill rotWithShape="1">
          <a:blip r:embed="rId3">
            <a:alphaModFix/>
          </a:blip>
          <a:srcRect/>
          <a:stretch/>
        </p:blipFill>
        <p:spPr>
          <a:xfrm>
            <a:off x="849487" y="661815"/>
            <a:ext cx="5041173" cy="5534369"/>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161"/>
          <p:cNvPicPr preferRelativeResize="0"/>
          <p:nvPr/>
        </p:nvPicPr>
        <p:blipFill rotWithShape="1">
          <a:blip r:embed="rId3">
            <a:alphaModFix/>
          </a:blip>
          <a:srcRect/>
          <a:stretch/>
        </p:blipFill>
        <p:spPr>
          <a:xfrm>
            <a:off x="-655584" y="0"/>
            <a:ext cx="9103360" cy="5120640"/>
          </a:xfrm>
          <a:prstGeom prst="rect">
            <a:avLst/>
          </a:prstGeom>
          <a:noFill/>
          <a:ln>
            <a:noFill/>
          </a:ln>
        </p:spPr>
      </p:pic>
      <p:sp>
        <p:nvSpPr>
          <p:cNvPr id="972" name="Google Shape;972;p161"/>
          <p:cNvSpPr txBox="1"/>
          <p:nvPr/>
        </p:nvSpPr>
        <p:spPr>
          <a:xfrm>
            <a:off x="6857735" y="1221492"/>
            <a:ext cx="5334265"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OUKids Time</a:t>
            </a:r>
            <a:endParaRPr/>
          </a:p>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Sundays 9AM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Memory, Songs, </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and Prayer</a:t>
            </a:r>
            <a:endParaRPr/>
          </a:p>
        </p:txBody>
      </p:sp>
      <p:sp>
        <p:nvSpPr>
          <p:cNvPr id="973" name="Google Shape;973;p161"/>
          <p:cNvSpPr txBox="1"/>
          <p:nvPr/>
        </p:nvSpPr>
        <p:spPr>
          <a:xfrm>
            <a:off x="1123482" y="5050956"/>
            <a:ext cx="456184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Sundays 9:30am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(0-5</a:t>
            </a:r>
            <a:r>
              <a:rPr lang="en-US" sz="3600" b="1" i="0" u="none" strike="noStrike" cap="none" baseline="30000">
                <a:solidFill>
                  <a:srgbClr val="213866"/>
                </a:solidFill>
                <a:latin typeface="Calibri"/>
                <a:ea typeface="Calibri"/>
                <a:cs typeface="Calibri"/>
                <a:sym typeface="Calibri"/>
              </a:rPr>
              <a:t>th</a:t>
            </a:r>
            <a:r>
              <a:rPr lang="en-US" sz="3600" b="1" i="0" u="none" strike="noStrike" cap="none">
                <a:solidFill>
                  <a:srgbClr val="213866"/>
                </a:solidFill>
                <a:latin typeface="Calibri"/>
                <a:ea typeface="Calibri"/>
                <a:cs typeface="Calibri"/>
                <a:sym typeface="Calibri"/>
              </a:rPr>
              <a:t> Grade Classes)</a:t>
            </a:r>
            <a:endParaRPr/>
          </a:p>
        </p:txBody>
      </p:sp>
      <p:sp>
        <p:nvSpPr>
          <p:cNvPr id="974" name="Google Shape;974;p161"/>
          <p:cNvSpPr txBox="1"/>
          <p:nvPr/>
        </p:nvSpPr>
        <p:spPr>
          <a:xfrm>
            <a:off x="6506680" y="5050955"/>
            <a:ext cx="5258602"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13866"/>
              </a:buClr>
              <a:buSzPts val="4800"/>
              <a:buFont typeface="Calibri"/>
              <a:buNone/>
            </a:pPr>
            <a:r>
              <a:rPr lang="en-US" sz="4800" b="1" i="0" u="none" strike="noStrike" cap="none">
                <a:solidFill>
                  <a:srgbClr val="213866"/>
                </a:solidFill>
                <a:latin typeface="Calibri"/>
                <a:ea typeface="Calibri"/>
                <a:cs typeface="Calibri"/>
                <a:sym typeface="Calibri"/>
              </a:rPr>
              <a:t>Wednesdays 7PM</a:t>
            </a:r>
            <a:endParaRPr/>
          </a:p>
          <a:p>
            <a:pPr marL="0" marR="0" lvl="0" indent="0" algn="ctr" rtl="0">
              <a:lnSpc>
                <a:spcPct val="100000"/>
              </a:lnSpc>
              <a:spcBef>
                <a:spcPts val="0"/>
              </a:spcBef>
              <a:spcAft>
                <a:spcPts val="0"/>
              </a:spcAft>
              <a:buClr>
                <a:srgbClr val="213866"/>
              </a:buClr>
              <a:buSzPts val="3600"/>
              <a:buFont typeface="Calibri"/>
              <a:buNone/>
            </a:pPr>
            <a:r>
              <a:rPr lang="en-US" sz="3600" b="1" i="0" u="none" strike="noStrike" cap="none">
                <a:solidFill>
                  <a:srgbClr val="213866"/>
                </a:solidFill>
                <a:latin typeface="Calibri"/>
                <a:ea typeface="Calibri"/>
                <a:cs typeface="Calibri"/>
                <a:sym typeface="Calibri"/>
              </a:rPr>
              <a:t>(0-5</a:t>
            </a:r>
            <a:r>
              <a:rPr lang="en-US" sz="3600" b="1" i="0" u="none" strike="noStrike" cap="none" baseline="30000">
                <a:solidFill>
                  <a:srgbClr val="213866"/>
                </a:solidFill>
                <a:latin typeface="Calibri"/>
                <a:ea typeface="Calibri"/>
                <a:cs typeface="Calibri"/>
                <a:sym typeface="Calibri"/>
              </a:rPr>
              <a:t>th</a:t>
            </a:r>
            <a:r>
              <a:rPr lang="en-US" sz="3600" b="1" i="0" u="none" strike="noStrike" cap="none">
                <a:solidFill>
                  <a:srgbClr val="213866"/>
                </a:solidFill>
                <a:latin typeface="Calibri"/>
                <a:ea typeface="Calibri"/>
                <a:cs typeface="Calibri"/>
                <a:sym typeface="Calibri"/>
              </a:rPr>
              <a:t> Grade Classes)</a:t>
            </a:r>
            <a:endParaRPr/>
          </a:p>
        </p:txBody>
      </p:sp>
      <p:sp>
        <p:nvSpPr>
          <p:cNvPr id="975" name="Google Shape;975;p161"/>
          <p:cNvSpPr/>
          <p:nvPr/>
        </p:nvSpPr>
        <p:spPr>
          <a:xfrm>
            <a:off x="0" y="173255"/>
            <a:ext cx="11983453" cy="659330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162"/>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981" name="Google Shape;981;p162"/>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95:1-2</a:t>
            </a:r>
            <a:endParaRPr/>
          </a:p>
        </p:txBody>
      </p:sp>
      <p:sp>
        <p:nvSpPr>
          <p:cNvPr id="982" name="Google Shape;982;p162"/>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Come let us sing with joy to the LORD;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shout aloud,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 to the Rock of our salvation.</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come before Him with thanksgiving;</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extol Him with music and song. </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163"/>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988" name="Google Shape;988;p163"/>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95:3-5</a:t>
            </a:r>
            <a:endParaRPr/>
          </a:p>
        </p:txBody>
      </p:sp>
      <p:sp>
        <p:nvSpPr>
          <p:cNvPr id="989" name="Google Shape;989;p163"/>
          <p:cNvSpPr txBox="1"/>
          <p:nvPr/>
        </p:nvSpPr>
        <p:spPr>
          <a:xfrm>
            <a:off x="201561" y="173911"/>
            <a:ext cx="11788877" cy="45243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For the LORD is a great God</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 great King above all gods,</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In His hands are the depths of the earth,</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And the mountain peaks belong to Him.</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 The sea is His, He made it.</a:t>
            </a:r>
            <a:endParaRPr/>
          </a:p>
          <a:p>
            <a:pPr marL="0" marR="0" lvl="0" indent="0" algn="ctr" rtl="0">
              <a:lnSpc>
                <a:spcPct val="100000"/>
              </a:lnSpc>
              <a:spcBef>
                <a:spcPts val="0"/>
              </a:spcBef>
              <a:spcAft>
                <a:spcPts val="0"/>
              </a:spcAft>
              <a:buClr>
                <a:srgbClr val="223556"/>
              </a:buClr>
              <a:buSzPts val="4800"/>
              <a:buFont typeface="Calibri"/>
              <a:buNone/>
            </a:pPr>
            <a:r>
              <a:rPr lang="en-US" sz="4800" b="1" i="0" u="none" strike="noStrike" cap="none">
                <a:solidFill>
                  <a:srgbClr val="223556"/>
                </a:solidFill>
                <a:latin typeface="Calibri"/>
                <a:ea typeface="Calibri"/>
                <a:cs typeface="Calibri"/>
                <a:sym typeface="Calibri"/>
              </a:rPr>
              <a:t>And His hands they formed the dry land. </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164"/>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995" name="Google Shape;995;p164"/>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95:6-7</a:t>
            </a:r>
            <a:endParaRPr/>
          </a:p>
        </p:txBody>
      </p:sp>
      <p:sp>
        <p:nvSpPr>
          <p:cNvPr id="996" name="Google Shape;996;p164"/>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Come, let us worship and bow down,</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us kneel before the LORD our Maker.</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For He is our God,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we are the people of His pasture.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And the sheep of His hand. </a:t>
            </a:r>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p165"/>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002" name="Google Shape;1002;p165"/>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Lamentations 3:22-24</a:t>
            </a:r>
            <a:endParaRPr/>
          </a:p>
        </p:txBody>
      </p:sp>
      <p:sp>
        <p:nvSpPr>
          <p:cNvPr id="1003" name="Google Shape;1003;p165"/>
          <p:cNvSpPr txBox="1"/>
          <p:nvPr/>
        </p:nvSpPr>
        <p:spPr>
          <a:xfrm>
            <a:off x="275303" y="407744"/>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 steadfast love of the LORD never ceases;</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His mercies never come to an end.</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They are new every morning. </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Great is Thy faithfulness.</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 LORD is my portion says my soul;</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Therefore I will hope in Him.</a:t>
            </a:r>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166"/>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009" name="Google Shape;1009;p166"/>
          <p:cNvSpPr txBox="1">
            <a:spLocks noGrp="1"/>
          </p:cNvSpPr>
          <p:nvPr>
            <p:ph type="title"/>
          </p:nvPr>
        </p:nvSpPr>
        <p:spPr>
          <a:xfrm>
            <a:off x="4146555" y="4502819"/>
            <a:ext cx="75604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Why did God make us?</a:t>
            </a:r>
            <a:endParaRPr/>
          </a:p>
        </p:txBody>
      </p:sp>
      <p:sp>
        <p:nvSpPr>
          <p:cNvPr id="1010" name="Google Shape;1010;p166"/>
          <p:cNvSpPr txBox="1"/>
          <p:nvPr/>
        </p:nvSpPr>
        <p:spPr>
          <a:xfrm>
            <a:off x="201561" y="378069"/>
            <a:ext cx="11788877" cy="3908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Then God said, “Let Us make man in Our image, according to Our likeness; and let them rule over… all the earth...in the image of God He created him; male and female He created them.”</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Genesis 1:26-27 </a:t>
            </a:r>
            <a:r>
              <a:rPr lang="en-US" sz="4800" b="1" i="0" u="none" strike="noStrike" cap="none">
                <a:solidFill>
                  <a:srgbClr val="223556"/>
                </a:solidFill>
                <a:latin typeface="Calibri"/>
                <a:ea typeface="Calibri"/>
                <a:cs typeface="Calibri"/>
                <a:sym typeface="Calibri"/>
              </a:rPr>
              <a:t>(abbr.)</a:t>
            </a:r>
            <a:endParaRPr sz="7200" b="1" i="0" u="none" strike="noStrike" cap="none">
              <a:solidFill>
                <a:srgbClr val="223556"/>
              </a:solidFill>
              <a:latin typeface="Calibri"/>
              <a:ea typeface="Calibri"/>
              <a:cs typeface="Calibri"/>
              <a:sym typeface="Calibri"/>
            </a:endParaRPr>
          </a:p>
        </p:txBody>
      </p:sp>
      <p:sp>
        <p:nvSpPr>
          <p:cNvPr id="1011" name="Google Shape;1011;p166"/>
          <p:cNvSpPr txBox="1"/>
          <p:nvPr/>
        </p:nvSpPr>
        <p:spPr>
          <a:xfrm>
            <a:off x="3739793" y="5532437"/>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To Share Himself with Us.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67"/>
          <p:cNvSpPr txBox="1">
            <a:spLocks noGrp="1"/>
          </p:cNvSpPr>
          <p:nvPr>
            <p:ph type="title"/>
          </p:nvPr>
        </p:nvSpPr>
        <p:spPr>
          <a:xfrm>
            <a:off x="4013736" y="4492565"/>
            <a:ext cx="790296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How GOOD is our God?</a:t>
            </a:r>
            <a:endParaRPr/>
          </a:p>
        </p:txBody>
      </p:sp>
      <p:sp>
        <p:nvSpPr>
          <p:cNvPr id="1017" name="Google Shape;1017;p167"/>
          <p:cNvSpPr txBox="1"/>
          <p:nvPr/>
        </p:nvSpPr>
        <p:spPr>
          <a:xfrm>
            <a:off x="201561" y="749608"/>
            <a:ext cx="11788877"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Oh give thanks to the LORD, for He is good,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For His (HESED) lovingkindness is everlasting.</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Let the redeemed of the Lord say </a:t>
            </a:r>
            <a:r>
              <a:rPr lang="en-US" sz="4800" b="0" i="1" u="none" strike="noStrike" cap="none">
                <a:solidFill>
                  <a:srgbClr val="223556"/>
                </a:solidFill>
                <a:latin typeface="Calibri"/>
                <a:ea typeface="Calibri"/>
                <a:cs typeface="Calibri"/>
                <a:sym typeface="Calibri"/>
              </a:rPr>
              <a:t>so</a:t>
            </a:r>
            <a:r>
              <a:rPr lang="en-US" sz="4800" b="0" i="0" u="none" strike="noStrike" cap="none">
                <a:solidFill>
                  <a:srgbClr val="223556"/>
                </a:solidFill>
                <a:latin typeface="Calibri"/>
                <a:ea typeface="Calibri"/>
                <a:cs typeface="Calibri"/>
                <a:sym typeface="Calibri"/>
              </a:rPr>
              <a:t>,</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Psalm 107:1-2a</a:t>
            </a:r>
            <a:endParaRPr/>
          </a:p>
        </p:txBody>
      </p:sp>
      <p:sp>
        <p:nvSpPr>
          <p:cNvPr id="1018" name="Google Shape;1018;p167"/>
          <p:cNvSpPr txBox="1"/>
          <p:nvPr/>
        </p:nvSpPr>
        <p:spPr>
          <a:xfrm>
            <a:off x="4274420" y="5481983"/>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6000"/>
              <a:buFont typeface="Calibri"/>
              <a:buNone/>
            </a:pPr>
            <a:r>
              <a:rPr lang="en-US" sz="6000" b="1" i="0" u="none" strike="noStrike" cap="none">
                <a:solidFill>
                  <a:srgbClr val="203865"/>
                </a:solidFill>
                <a:latin typeface="Calibri"/>
                <a:ea typeface="Calibri"/>
                <a:cs typeface="Calibri"/>
                <a:sym typeface="Calibri"/>
              </a:rPr>
              <a:t>SO GOOD!!!</a:t>
            </a:r>
            <a:endParaRPr/>
          </a:p>
        </p:txBody>
      </p:sp>
      <p:pic>
        <p:nvPicPr>
          <p:cNvPr id="1019" name="Google Shape;1019;p167"/>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500"/>
                                        <p:tgtEl>
                                          <p:spTgt spid="1018"/>
                                        </p:tgtEl>
                                      </p:cBhvr>
                                    </p:animEffect>
                                  </p:childTnLst>
                                </p:cTn>
                              </p:par>
                              <p:par>
                                <p:cTn id="8" presetID="10" presetClass="entr" presetSubtype="0" fill="hold" nodeType="withEffect">
                                  <p:stCondLst>
                                    <p:cond delay="0"/>
                                  </p:stCondLst>
                                  <p:childTnLst>
                                    <p:set>
                                      <p:cBhvr>
                                        <p:cTn id="9" dur="1" fill="hold">
                                          <p:stCondLst>
                                            <p:cond delay="0"/>
                                          </p:stCondLst>
                                        </p:cTn>
                                        <p:tgtEl>
                                          <p:spTgt spid="1017"/>
                                        </p:tgtEl>
                                        <p:attrNameLst>
                                          <p:attrName>style.visibility</p:attrName>
                                        </p:attrNameLst>
                                      </p:cBhvr>
                                      <p:to>
                                        <p:strVal val="visible"/>
                                      </p:to>
                                    </p:set>
                                    <p:animEffect transition="in" filter="fade">
                                      <p:cBhvr>
                                        <p:cTn id="10" dur="500"/>
                                        <p:tgtEl>
                                          <p:spTgt spid="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68"/>
          <p:cNvSpPr txBox="1">
            <a:spLocks noGrp="1"/>
          </p:cNvSpPr>
          <p:nvPr>
            <p:ph type="title"/>
          </p:nvPr>
        </p:nvSpPr>
        <p:spPr>
          <a:xfrm>
            <a:off x="4528633" y="4480507"/>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our PURPOSE?</a:t>
            </a:r>
            <a:endParaRPr/>
          </a:p>
        </p:txBody>
      </p:sp>
      <p:sp>
        <p:nvSpPr>
          <p:cNvPr id="1025" name="Google Shape;1025;p168"/>
          <p:cNvSpPr txBox="1"/>
          <p:nvPr/>
        </p:nvSpPr>
        <p:spPr>
          <a:xfrm>
            <a:off x="517875" y="516729"/>
            <a:ext cx="11156250" cy="35394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Praise be to the God and Father of our Lord Jesus Christ, who has blessed us in the heavenly realms with every spiritual blessing in Christ.</a:t>
            </a:r>
            <a:endParaRPr/>
          </a:p>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223556"/>
              </a:solidFill>
              <a:latin typeface="Calibri"/>
              <a:ea typeface="Calibri"/>
              <a:cs typeface="Calibri"/>
              <a:sym typeface="Calibri"/>
            </a:endParaRPr>
          </a:p>
          <a:p>
            <a:pPr marL="0" marR="0" lvl="0" indent="0" algn="ctr" rtl="0">
              <a:lnSpc>
                <a:spcPct val="100000"/>
              </a:lnSpc>
              <a:spcBef>
                <a:spcPts val="0"/>
              </a:spcBef>
              <a:spcAft>
                <a:spcPts val="0"/>
              </a:spcAft>
              <a:buClr>
                <a:srgbClr val="FFCD3A"/>
              </a:buClr>
              <a:buSzPts val="7200"/>
              <a:buFont typeface="Calibri"/>
              <a:buNone/>
            </a:pPr>
            <a:r>
              <a:rPr lang="en-US" sz="7200" b="1" i="0" u="none" strike="noStrike" cap="none">
                <a:solidFill>
                  <a:srgbClr val="FFCD3A"/>
                </a:solidFill>
                <a:highlight>
                  <a:srgbClr val="192E61"/>
                </a:highlight>
                <a:latin typeface="Calibri"/>
                <a:ea typeface="Calibri"/>
                <a:cs typeface="Calibri"/>
                <a:sym typeface="Calibri"/>
              </a:rPr>
              <a:t>Ephesians 1:3-10</a:t>
            </a:r>
            <a:endParaRPr/>
          </a:p>
        </p:txBody>
      </p:sp>
      <p:sp>
        <p:nvSpPr>
          <p:cNvPr id="1026" name="Google Shape;1026;p168"/>
          <p:cNvSpPr txBox="1"/>
          <p:nvPr/>
        </p:nvSpPr>
        <p:spPr>
          <a:xfrm>
            <a:off x="4090735" y="5329204"/>
            <a:ext cx="7969769"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To PRAISE and ENJOY God!</a:t>
            </a:r>
            <a:endParaRPr/>
          </a:p>
        </p:txBody>
      </p:sp>
      <p:pic>
        <p:nvPicPr>
          <p:cNvPr id="1027" name="Google Shape;1027;p168"/>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fade">
                                      <p:cBhvr>
                                        <p:cTn id="10"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69"/>
          <p:cNvSpPr txBox="1">
            <a:spLocks noGrp="1"/>
          </p:cNvSpPr>
          <p:nvPr>
            <p:ph type="title"/>
          </p:nvPr>
        </p:nvSpPr>
        <p:spPr>
          <a:xfrm>
            <a:off x="3552157" y="5155346"/>
            <a:ext cx="836454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What is the Greatest Command?</a:t>
            </a:r>
            <a:endParaRPr/>
          </a:p>
        </p:txBody>
      </p:sp>
      <p:sp>
        <p:nvSpPr>
          <p:cNvPr id="1033" name="Google Shape;1033;p169"/>
          <p:cNvSpPr txBox="1"/>
          <p:nvPr/>
        </p:nvSpPr>
        <p:spPr>
          <a:xfrm>
            <a:off x="201561" y="592410"/>
            <a:ext cx="11788877"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You shall love the Lord your God </a:t>
            </a:r>
            <a:endParaRPr/>
          </a:p>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heart </a:t>
            </a:r>
            <a:r>
              <a:rPr lang="en-US" sz="6000" b="0" i="0" u="none" strike="noStrike" cap="none">
                <a:solidFill>
                  <a:srgbClr val="223556"/>
                </a:solidFill>
                <a:latin typeface="Calibri"/>
                <a:ea typeface="Calibri"/>
                <a:cs typeface="Calibri"/>
                <a:sym typeface="Calibri"/>
              </a:rPr>
              <a:t>and 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soul</a:t>
            </a:r>
            <a:r>
              <a:rPr lang="en-US" sz="6000" b="0" i="0" u="none" strike="noStrike" cap="none">
                <a:solidFill>
                  <a:srgbClr val="223556"/>
                </a:solidFill>
                <a:latin typeface="Calibri"/>
                <a:ea typeface="Calibri"/>
                <a:cs typeface="Calibri"/>
                <a:sym typeface="Calibri"/>
              </a:rPr>
              <a:t> and with all </a:t>
            </a:r>
            <a:r>
              <a:rPr lang="en-US" sz="6000" b="0" i="0" u="none" strike="noStrike" cap="none">
                <a:solidFill>
                  <a:srgbClr val="203865"/>
                </a:solidFill>
                <a:latin typeface="Calibri"/>
                <a:ea typeface="Calibri"/>
                <a:cs typeface="Calibri"/>
                <a:sym typeface="Calibri"/>
              </a:rPr>
              <a:t>your</a:t>
            </a:r>
            <a:r>
              <a:rPr lang="en-US" sz="6000" b="0" i="0" u="none" strike="noStrike" cap="none">
                <a:solidFill>
                  <a:srgbClr val="FFCD3A"/>
                </a:solidFill>
                <a:latin typeface="Calibri"/>
                <a:ea typeface="Calibri"/>
                <a:cs typeface="Calibri"/>
                <a:sym typeface="Calibri"/>
              </a:rPr>
              <a:t> might</a:t>
            </a:r>
            <a:r>
              <a:rPr lang="en-US" sz="6000" b="0" i="0" u="none" strike="noStrike" cap="none">
                <a:solidFill>
                  <a:srgbClr val="223556"/>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Deuteronomy 6:5</a:t>
            </a:r>
            <a:endParaRPr/>
          </a:p>
        </p:txBody>
      </p:sp>
      <p:pic>
        <p:nvPicPr>
          <p:cNvPr id="1034" name="Google Shape;1034;p169"/>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170"/>
          <p:cNvPicPr preferRelativeResize="0"/>
          <p:nvPr/>
        </p:nvPicPr>
        <p:blipFill rotWithShape="1">
          <a:blip r:embed="rId3">
            <a:alphaModFix/>
          </a:blip>
          <a:srcRect/>
          <a:stretch/>
        </p:blipFill>
        <p:spPr>
          <a:xfrm>
            <a:off x="0" y="4580991"/>
            <a:ext cx="4048017" cy="2277009"/>
          </a:xfrm>
          <a:prstGeom prst="rect">
            <a:avLst/>
          </a:prstGeom>
          <a:noFill/>
          <a:ln>
            <a:noFill/>
          </a:ln>
        </p:spPr>
      </p:pic>
      <p:sp>
        <p:nvSpPr>
          <p:cNvPr id="1040" name="Google Shape;1040;p170"/>
          <p:cNvSpPr txBox="1">
            <a:spLocks noGrp="1"/>
          </p:cNvSpPr>
          <p:nvPr>
            <p:ph type="title"/>
          </p:nvPr>
        </p:nvSpPr>
        <p:spPr>
          <a:xfrm>
            <a:off x="4331248"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Who is Jesus?</a:t>
            </a:r>
            <a:endParaRPr/>
          </a:p>
        </p:txBody>
      </p:sp>
      <p:sp>
        <p:nvSpPr>
          <p:cNvPr id="1041" name="Google Shape;1041;p170"/>
          <p:cNvSpPr txBox="1"/>
          <p:nvPr/>
        </p:nvSpPr>
        <p:spPr>
          <a:xfrm>
            <a:off x="201561" y="457220"/>
            <a:ext cx="11788877" cy="38164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Simon Peter answered, </a:t>
            </a:r>
            <a:endParaRPr/>
          </a:p>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“You are the Christ, </a:t>
            </a:r>
            <a:endParaRPr/>
          </a:p>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the Son of the living God.”</a:t>
            </a:r>
            <a:endParaRPr/>
          </a:p>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Matthew 16:16</a:t>
            </a:r>
            <a:endParaRPr/>
          </a:p>
        </p:txBody>
      </p:sp>
      <p:sp>
        <p:nvSpPr>
          <p:cNvPr id="1042" name="Google Shape;1042;p170"/>
          <p:cNvSpPr txBox="1"/>
          <p:nvPr/>
        </p:nvSpPr>
        <p:spPr>
          <a:xfrm>
            <a:off x="3695966" y="5410264"/>
            <a:ext cx="836454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4400"/>
              <a:buFont typeface="Calibri"/>
              <a:buNone/>
            </a:pPr>
            <a:r>
              <a:rPr lang="en-US" sz="4400" b="1" i="0" u="sng" strike="noStrike" cap="none">
                <a:solidFill>
                  <a:srgbClr val="203865"/>
                </a:solidFill>
                <a:latin typeface="Calibri"/>
                <a:ea typeface="Calibri"/>
                <a:cs typeface="Calibri"/>
                <a:sym typeface="Calibri"/>
              </a:rPr>
              <a:t>The Christ, the Son of the Living God</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par>
                                <p:cTn id="8" presetID="10" presetClass="entr" presetSubtype="0" fill="hold" nodeType="withEffect">
                                  <p:stCondLst>
                                    <p:cond delay="0"/>
                                  </p:stCondLst>
                                  <p:childTnLst>
                                    <p:set>
                                      <p:cBhvr>
                                        <p:cTn id="9" dur="1" fill="hold">
                                          <p:stCondLst>
                                            <p:cond delay="0"/>
                                          </p:stCondLst>
                                        </p:cTn>
                                        <p:tgtEl>
                                          <p:spTgt spid="1041"/>
                                        </p:tgtEl>
                                        <p:attrNameLst>
                                          <p:attrName>style.visibility</p:attrName>
                                        </p:attrNameLst>
                                      </p:cBhvr>
                                      <p:to>
                                        <p:strVal val="visible"/>
                                      </p:to>
                                    </p:set>
                                    <p:animEffect transition="in" filter="fade">
                                      <p:cBhvr>
                                        <p:cTn id="10" dur="5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44"/>
          <p:cNvSpPr txBox="1">
            <a:spLocks noGrp="1"/>
          </p:cNvSpPr>
          <p:nvPr>
            <p:ph type="title"/>
          </p:nvPr>
        </p:nvSpPr>
        <p:spPr>
          <a:xfrm>
            <a:off x="6910939" y="488163"/>
            <a:ext cx="4814725" cy="588167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192E61"/>
              </a:buClr>
              <a:buSzPts val="9600"/>
              <a:buFont typeface="Play"/>
              <a:buNone/>
            </a:pPr>
            <a:r>
              <a:rPr lang="en-US" sz="9600" b="1">
                <a:solidFill>
                  <a:srgbClr val="192E61"/>
                </a:solidFill>
                <a:latin typeface="Play"/>
                <a:ea typeface="Play"/>
                <a:cs typeface="Play"/>
                <a:sym typeface="Play"/>
              </a:rPr>
              <a:t>Plant.</a:t>
            </a:r>
            <a:br>
              <a:rPr lang="en-US" sz="9600" b="1">
                <a:solidFill>
                  <a:srgbClr val="192E61"/>
                </a:solidFill>
                <a:latin typeface="Play"/>
                <a:ea typeface="Play"/>
                <a:cs typeface="Play"/>
                <a:sym typeface="Play"/>
              </a:rPr>
            </a:br>
            <a:r>
              <a:rPr lang="en-US" sz="9600" b="1">
                <a:solidFill>
                  <a:srgbClr val="192E61"/>
                </a:solidFill>
                <a:latin typeface="Play"/>
                <a:ea typeface="Play"/>
                <a:cs typeface="Play"/>
                <a:sym typeface="Play"/>
              </a:rPr>
              <a:t>Grow.</a:t>
            </a:r>
            <a:br>
              <a:rPr lang="en-US" sz="9600" b="1">
                <a:solidFill>
                  <a:srgbClr val="192E61"/>
                </a:solidFill>
                <a:latin typeface="Play"/>
                <a:ea typeface="Play"/>
                <a:cs typeface="Play"/>
                <a:sym typeface="Play"/>
              </a:rPr>
            </a:br>
            <a:r>
              <a:rPr lang="en-US" sz="9600" b="1">
                <a:solidFill>
                  <a:srgbClr val="192E61"/>
                </a:solidFill>
                <a:latin typeface="Play"/>
                <a:ea typeface="Play"/>
                <a:cs typeface="Play"/>
                <a:sym typeface="Play"/>
              </a:rPr>
              <a:t>Become.</a:t>
            </a:r>
            <a:endParaRPr/>
          </a:p>
        </p:txBody>
      </p:sp>
      <p:pic>
        <p:nvPicPr>
          <p:cNvPr id="830" name="Google Shape;830;p144"/>
          <p:cNvPicPr preferRelativeResize="0">
            <a:picLocks noGrp="1"/>
          </p:cNvPicPr>
          <p:nvPr>
            <p:ph type="body" idx="1"/>
          </p:nvPr>
        </p:nvPicPr>
        <p:blipFill rotWithShape="1">
          <a:blip r:embed="rId3">
            <a:alphaModFix/>
          </a:blip>
          <a:srcRect/>
          <a:stretch/>
        </p:blipFill>
        <p:spPr>
          <a:xfrm>
            <a:off x="466336" y="282546"/>
            <a:ext cx="6300224" cy="6292907"/>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046"/>
        <p:cNvGrpSpPr/>
        <p:nvPr/>
      </p:nvGrpSpPr>
      <p:grpSpPr>
        <a:xfrm>
          <a:off x="0" y="0"/>
          <a:ext cx="0" cy="0"/>
          <a:chOff x="0" y="0"/>
          <a:chExt cx="0" cy="0"/>
        </a:xfrm>
      </p:grpSpPr>
      <p:pic>
        <p:nvPicPr>
          <p:cNvPr id="1047" name="Google Shape;1047;p171"/>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048" name="Google Shape;1048;p171"/>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25</a:t>
            </a:r>
            <a:endParaRPr/>
          </a:p>
        </p:txBody>
      </p:sp>
      <p:sp>
        <p:nvSpPr>
          <p:cNvPr id="1049" name="Google Shape;1049;p171"/>
          <p:cNvSpPr txBox="1"/>
          <p:nvPr/>
        </p:nvSpPr>
        <p:spPr>
          <a:xfrm>
            <a:off x="201561" y="173911"/>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Unto Thee, O LORD, do I lift up my soul!</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Unto Thee, O LORD, do I lift up my soul!</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Oh my God, I trust in Thee;</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me not be ashamed,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Let not my enemies triumph over me!</a:t>
            </a:r>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72"/>
          <p:cNvSpPr txBox="1"/>
          <p:nvPr/>
        </p:nvSpPr>
        <p:spPr>
          <a:xfrm>
            <a:off x="201559" y="162823"/>
            <a:ext cx="11788877" cy="36625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13800"/>
              <a:buFont typeface="Calibri"/>
              <a:buNone/>
            </a:pPr>
            <a:r>
              <a:rPr lang="en-US" sz="13800" b="1" i="0" u="none" strike="noStrike" cap="none">
                <a:solidFill>
                  <a:srgbClr val="223556"/>
                </a:solidFill>
                <a:latin typeface="Calibri"/>
                <a:ea typeface="Calibri"/>
                <a:cs typeface="Calibri"/>
                <a:sym typeface="Calibri"/>
              </a:rPr>
              <a:t>Genesis 1:27-28</a:t>
            </a:r>
            <a:endParaRPr/>
          </a:p>
          <a:p>
            <a:pPr marL="0" marR="0" lvl="0" indent="0" algn="ctr" rtl="0">
              <a:lnSpc>
                <a:spcPct val="100000"/>
              </a:lnSpc>
              <a:spcBef>
                <a:spcPts val="0"/>
              </a:spcBef>
              <a:spcAft>
                <a:spcPts val="0"/>
              </a:spcAft>
              <a:buClr>
                <a:srgbClr val="223556"/>
              </a:buClr>
              <a:buSzPts val="2800"/>
              <a:buFont typeface="Calibri"/>
              <a:buNone/>
            </a:pPr>
            <a:r>
              <a:rPr lang="en-US" sz="2800" b="1" i="0" u="none" strike="noStrike" cap="none">
                <a:solidFill>
                  <a:srgbClr val="223556"/>
                </a:solidFill>
                <a:latin typeface="Calibri"/>
                <a:ea typeface="Calibri"/>
                <a:cs typeface="Calibri"/>
                <a:sym typeface="Calibri"/>
              </a:rPr>
              <a:t>“God created man in His own image…”</a:t>
            </a:r>
            <a:endParaRPr/>
          </a:p>
          <a:p>
            <a:pPr marL="0" marR="0" lvl="0" indent="0" algn="ctr" rtl="0">
              <a:lnSpc>
                <a:spcPct val="100000"/>
              </a:lnSpc>
              <a:spcBef>
                <a:spcPts val="0"/>
              </a:spcBef>
              <a:spcAft>
                <a:spcPts val="0"/>
              </a:spcAft>
              <a:buClr>
                <a:srgbClr val="223556"/>
              </a:buClr>
              <a:buSzPts val="6600"/>
              <a:buFont typeface="Calibri"/>
              <a:buNone/>
            </a:pPr>
            <a:r>
              <a:rPr lang="en-US" sz="6600" b="1" i="0" u="none" strike="sngStrike" cap="none">
                <a:solidFill>
                  <a:srgbClr val="223556"/>
                </a:solidFill>
                <a:latin typeface="Calibri"/>
                <a:ea typeface="Calibri"/>
                <a:cs typeface="Calibri"/>
                <a:sym typeface="Calibri"/>
              </a:rPr>
              <a:t>Memory</a:t>
            </a:r>
            <a:r>
              <a:rPr lang="en-US" sz="6600" b="1" i="0" u="none" strike="noStrike" cap="none">
                <a:solidFill>
                  <a:srgbClr val="223556"/>
                </a:solidFill>
                <a:latin typeface="Calibri"/>
                <a:ea typeface="Calibri"/>
                <a:cs typeface="Calibri"/>
                <a:sym typeface="Calibri"/>
              </a:rPr>
              <a:t> Heart Verse</a:t>
            </a:r>
            <a:endParaRPr sz="6000" b="1" i="0" u="none" strike="noStrike" cap="none">
              <a:solidFill>
                <a:srgbClr val="223556"/>
              </a:solidFill>
              <a:latin typeface="Calibri"/>
              <a:ea typeface="Calibri"/>
              <a:cs typeface="Calibri"/>
              <a:sym typeface="Calibri"/>
            </a:endParaRPr>
          </a:p>
        </p:txBody>
      </p:sp>
      <p:pic>
        <p:nvPicPr>
          <p:cNvPr id="1055" name="Google Shape;1055;p172"/>
          <p:cNvPicPr preferRelativeResize="0"/>
          <p:nvPr/>
        </p:nvPicPr>
        <p:blipFill rotWithShape="1">
          <a:blip r:embed="rId3">
            <a:alphaModFix/>
          </a:blip>
          <a:srcRect/>
          <a:stretch/>
        </p:blipFill>
        <p:spPr>
          <a:xfrm>
            <a:off x="3631127" y="3922199"/>
            <a:ext cx="4929740" cy="2772978"/>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fade">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73"/>
          <p:cNvSpPr txBox="1"/>
          <p:nvPr/>
        </p:nvSpPr>
        <p:spPr>
          <a:xfrm>
            <a:off x="201561" y="549312"/>
            <a:ext cx="11788877"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baseline="30000">
                <a:solidFill>
                  <a:srgbClr val="223556"/>
                </a:solidFill>
                <a:highlight>
                  <a:srgbClr val="FFCD38"/>
                </a:highlight>
                <a:latin typeface="Calibri"/>
                <a:ea typeface="Calibri"/>
                <a:cs typeface="Calibri"/>
                <a:sym typeface="Calibri"/>
              </a:rPr>
              <a:t>27</a:t>
            </a:r>
            <a:r>
              <a:rPr lang="en-US" sz="4000" b="0" i="0" u="none" strike="noStrike" cap="none">
                <a:solidFill>
                  <a:srgbClr val="223556"/>
                </a:solidFill>
                <a:highlight>
                  <a:srgbClr val="FFCD38"/>
                </a:highlight>
                <a:latin typeface="Calibri"/>
                <a:ea typeface="Calibri"/>
                <a:cs typeface="Calibri"/>
                <a:sym typeface="Calibri"/>
              </a:rPr>
              <a:t> God created man in His own image, in the image of God He created him; male and female He created them. </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baseline="30000">
                <a:solidFill>
                  <a:srgbClr val="223556"/>
                </a:solidFill>
                <a:highlight>
                  <a:srgbClr val="E5E1CD"/>
                </a:highlight>
                <a:latin typeface="Calibri"/>
                <a:ea typeface="Calibri"/>
                <a:cs typeface="Calibri"/>
                <a:sym typeface="Calibri"/>
              </a:rPr>
              <a:t>28</a:t>
            </a:r>
            <a:r>
              <a:rPr lang="en-US" sz="4000" b="0" i="0" u="none" strike="noStrike" cap="none">
                <a:solidFill>
                  <a:srgbClr val="223556"/>
                </a:solidFill>
                <a:highlight>
                  <a:srgbClr val="E5E1CD"/>
                </a:highlight>
                <a:latin typeface="Calibri"/>
                <a:ea typeface="Calibri"/>
                <a:cs typeface="Calibri"/>
                <a:sym typeface="Calibri"/>
              </a:rPr>
              <a:t> God blessed them; and God said to them, “Be fruitful and multiply, and fill the earth, and subdue it; and rule over the fish of the sea and over the birds of the sky and over every living thing that moves on the earth.”</a:t>
            </a:r>
            <a:endParaRPr sz="4000" b="1" i="0" u="none" strike="noStrike" cap="none">
              <a:solidFill>
                <a:srgbClr val="FFCD3A"/>
              </a:solidFill>
              <a:highlight>
                <a:srgbClr val="E5E1CD"/>
              </a:highlight>
              <a:latin typeface="Calibri"/>
              <a:ea typeface="Calibri"/>
              <a:cs typeface="Calibri"/>
              <a:sym typeface="Calibri"/>
            </a:endParaRPr>
          </a:p>
        </p:txBody>
      </p:sp>
      <p:sp>
        <p:nvSpPr>
          <p:cNvPr id="1061" name="Google Shape;1061;p173"/>
          <p:cNvSpPr txBox="1"/>
          <p:nvPr/>
        </p:nvSpPr>
        <p:spPr>
          <a:xfrm>
            <a:off x="4016860" y="4985249"/>
            <a:ext cx="755583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Genesis 1:27-28</a:t>
            </a:r>
            <a:endParaRPr/>
          </a:p>
        </p:txBody>
      </p:sp>
      <p:pic>
        <p:nvPicPr>
          <p:cNvPr id="1062" name="Google Shape;1062;p173"/>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5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74"/>
          <p:cNvSpPr txBox="1">
            <a:spLocks noGrp="1"/>
          </p:cNvSpPr>
          <p:nvPr>
            <p:ph type="title"/>
          </p:nvPr>
        </p:nvSpPr>
        <p:spPr>
          <a:xfrm>
            <a:off x="4591716" y="5017627"/>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Where can we find Jesus’ Sermon on the Mount?</a:t>
            </a:r>
            <a:endParaRPr/>
          </a:p>
        </p:txBody>
      </p:sp>
      <p:sp>
        <p:nvSpPr>
          <p:cNvPr id="1068" name="Google Shape;1068;p174"/>
          <p:cNvSpPr txBox="1"/>
          <p:nvPr/>
        </p:nvSpPr>
        <p:spPr>
          <a:xfrm>
            <a:off x="201561" y="874455"/>
            <a:ext cx="11788877"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The Gospel of Matthew</a:t>
            </a:r>
            <a:endParaRPr/>
          </a:p>
          <a:p>
            <a:pPr marL="0" marR="0" lvl="0" indent="0" algn="ctr" rtl="0">
              <a:lnSpc>
                <a:spcPct val="100000"/>
              </a:lnSpc>
              <a:spcBef>
                <a:spcPts val="0"/>
              </a:spcBef>
              <a:spcAft>
                <a:spcPts val="0"/>
              </a:spcAft>
              <a:buClr>
                <a:srgbClr val="223556"/>
              </a:buClr>
              <a:buSzPts val="8000"/>
              <a:buFont typeface="Calibri"/>
              <a:buNone/>
            </a:pPr>
            <a:r>
              <a:rPr lang="en-US" sz="8000" b="1" i="0" u="none" strike="noStrike" cap="none">
                <a:solidFill>
                  <a:srgbClr val="223556"/>
                </a:solidFill>
                <a:latin typeface="Calibri"/>
                <a:ea typeface="Calibri"/>
                <a:cs typeface="Calibri"/>
                <a:sym typeface="Calibri"/>
              </a:rPr>
              <a:t>Chapters 5, 6, and 7</a:t>
            </a:r>
            <a:endParaRPr/>
          </a:p>
        </p:txBody>
      </p:sp>
      <p:pic>
        <p:nvPicPr>
          <p:cNvPr id="1069" name="Google Shape;1069;p174"/>
          <p:cNvPicPr preferRelativeResize="0"/>
          <p:nvPr/>
        </p:nvPicPr>
        <p:blipFill rotWithShape="1">
          <a:blip r:embed="rId3">
            <a:alphaModFix/>
          </a:blip>
          <a:srcRect/>
          <a:stretch/>
        </p:blipFill>
        <p:spPr>
          <a:xfrm>
            <a:off x="0" y="4502819"/>
            <a:ext cx="4186989" cy="235518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8"/>
                                        </p:tgtEl>
                                        <p:attrNameLst>
                                          <p:attrName>style.visibility</p:attrName>
                                        </p:attrNameLst>
                                      </p:cBhvr>
                                      <p:to>
                                        <p:strVal val="visible"/>
                                      </p:to>
                                    </p:set>
                                    <p:animEffect transition="in" filter="fade">
                                      <p:cBhvr>
                                        <p:cTn id="7"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075" name="Google Shape;1075;p1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76" name="Google Shape;1076;p17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76"/>
          <p:cNvSpPr txBox="1"/>
          <p:nvPr/>
        </p:nvSpPr>
        <p:spPr>
          <a:xfrm>
            <a:off x="201557" y="162823"/>
            <a:ext cx="11788877" cy="36625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3800"/>
              <a:buFont typeface="Avenir"/>
              <a:buNone/>
            </a:pPr>
            <a:r>
              <a:rPr lang="en-US" sz="13800" b="0" i="0" u="none" strike="noStrike" cap="none">
                <a:solidFill>
                  <a:srgbClr val="002060"/>
                </a:solidFill>
                <a:latin typeface="Avenir"/>
                <a:ea typeface="Avenir"/>
                <a:cs typeface="Avenir"/>
                <a:sym typeface="Avenir"/>
              </a:rPr>
              <a:t>Matthew 5:3</a:t>
            </a:r>
            <a:endParaRPr/>
          </a:p>
          <a:p>
            <a:pPr marL="0" marR="0" lvl="0" indent="0" algn="ctr" rtl="0">
              <a:lnSpc>
                <a:spcPct val="100000"/>
              </a:lnSpc>
              <a:spcBef>
                <a:spcPts val="0"/>
              </a:spcBef>
              <a:spcAft>
                <a:spcPts val="0"/>
              </a:spcAft>
              <a:buClr>
                <a:srgbClr val="002060"/>
              </a:buClr>
              <a:buSzPts val="2800"/>
              <a:buFont typeface="Avenir"/>
              <a:buNone/>
            </a:pPr>
            <a:r>
              <a:rPr lang="en-US" sz="2800" b="0" i="0" u="none" strike="noStrike" cap="none">
                <a:solidFill>
                  <a:srgbClr val="002060"/>
                </a:solidFill>
                <a:latin typeface="Avenir"/>
                <a:ea typeface="Avenir"/>
                <a:cs typeface="Avenir"/>
                <a:sym typeface="Avenir"/>
              </a:rPr>
              <a:t>“BLESSED are the POOR IN SPIRIT…for theirs is…”</a:t>
            </a:r>
            <a:endParaRPr sz="2800" b="0" i="0" u="none" strike="noStrike" cap="none">
              <a:solidFill>
                <a:srgbClr val="002060"/>
              </a:solidFill>
              <a:latin typeface="Avenir"/>
              <a:ea typeface="Avenir"/>
              <a:cs typeface="Avenir"/>
              <a:sym typeface="Avenir"/>
            </a:endParaRPr>
          </a:p>
          <a:p>
            <a:pPr marL="0" marR="0" lvl="0" indent="0" algn="ctr" rtl="0">
              <a:lnSpc>
                <a:spcPct val="100000"/>
              </a:lnSpc>
              <a:spcBef>
                <a:spcPts val="0"/>
              </a:spcBef>
              <a:spcAft>
                <a:spcPts val="0"/>
              </a:spcAft>
              <a:buClr>
                <a:srgbClr val="002060"/>
              </a:buClr>
              <a:buSzPts val="6000"/>
              <a:buFont typeface="Avenir"/>
              <a:buNone/>
            </a:pPr>
            <a:r>
              <a:rPr lang="en-US" sz="6000" b="0" i="0" u="none" strike="sngStrike" cap="none">
                <a:solidFill>
                  <a:srgbClr val="002060"/>
                </a:solidFill>
                <a:latin typeface="Avenir"/>
                <a:ea typeface="Avenir"/>
                <a:cs typeface="Avenir"/>
                <a:sym typeface="Avenir"/>
              </a:rPr>
              <a:t>Memory</a:t>
            </a:r>
            <a:r>
              <a:rPr lang="en-US" sz="6000" b="0" i="0" u="none" strike="noStrike" cap="none">
                <a:solidFill>
                  <a:srgbClr val="002060"/>
                </a:solidFill>
                <a:latin typeface="Avenir"/>
                <a:ea typeface="Avenir"/>
                <a:cs typeface="Avenir"/>
                <a:sym typeface="Avenir"/>
              </a:rPr>
              <a:t> Heart Verse</a:t>
            </a:r>
            <a:endParaRPr sz="5400" b="0" i="0" u="none" strike="noStrike" cap="none">
              <a:solidFill>
                <a:srgbClr val="002060"/>
              </a:solidFill>
              <a:latin typeface="Avenir"/>
              <a:ea typeface="Avenir"/>
              <a:cs typeface="Avenir"/>
              <a:sym typeface="Avenir"/>
            </a:endParaRPr>
          </a:p>
        </p:txBody>
      </p:sp>
      <p:pic>
        <p:nvPicPr>
          <p:cNvPr id="1082" name="Google Shape;1082;p176"/>
          <p:cNvPicPr preferRelativeResize="0"/>
          <p:nvPr/>
        </p:nvPicPr>
        <p:blipFill rotWithShape="1">
          <a:blip r:embed="rId3">
            <a:alphaModFix/>
          </a:blip>
          <a:srcRect/>
          <a:stretch/>
        </p:blipFill>
        <p:spPr>
          <a:xfrm>
            <a:off x="3400320" y="3662541"/>
            <a:ext cx="5391353" cy="30326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1"/>
                                        </p:tgtEl>
                                        <p:attrNameLst>
                                          <p:attrName>style.visibility</p:attrName>
                                        </p:attrNameLst>
                                      </p:cBhvr>
                                      <p:to>
                                        <p:strVal val="visible"/>
                                      </p:to>
                                    </p:set>
                                    <p:animEffect transition="in" filter="fade">
                                      <p:cBhvr>
                                        <p:cTn id="7" dur="5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p177"/>
          <p:cNvPicPr preferRelativeResize="0"/>
          <p:nvPr/>
        </p:nvPicPr>
        <p:blipFill rotWithShape="1">
          <a:blip r:embed="rId3">
            <a:alphaModFix/>
          </a:blip>
          <a:srcRect/>
          <a:stretch/>
        </p:blipFill>
        <p:spPr>
          <a:xfrm>
            <a:off x="1" y="4361800"/>
            <a:ext cx="4439920" cy="2496200"/>
          </a:xfrm>
          <a:prstGeom prst="rect">
            <a:avLst/>
          </a:prstGeom>
          <a:noFill/>
          <a:ln>
            <a:noFill/>
          </a:ln>
        </p:spPr>
      </p:pic>
      <p:sp>
        <p:nvSpPr>
          <p:cNvPr id="1088" name="Google Shape;1088;p177"/>
          <p:cNvSpPr txBox="1"/>
          <p:nvPr/>
        </p:nvSpPr>
        <p:spPr>
          <a:xfrm>
            <a:off x="201561" y="206816"/>
            <a:ext cx="11788877"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baseline="30000">
                <a:solidFill>
                  <a:srgbClr val="002060"/>
                </a:solidFill>
                <a:highlight>
                  <a:srgbClr val="FFFF00"/>
                </a:highlight>
                <a:latin typeface="Avenir"/>
                <a:ea typeface="Avenir"/>
                <a:cs typeface="Avenir"/>
                <a:sym typeface="Avenir"/>
              </a:rPr>
              <a:t>3</a:t>
            </a:r>
            <a:r>
              <a:rPr lang="en-US" sz="4400" b="1" i="0" u="none" strike="noStrike" cap="none">
                <a:solidFill>
                  <a:srgbClr val="002060"/>
                </a:solidFill>
                <a:highlight>
                  <a:srgbClr val="FFFF00"/>
                </a:highlight>
                <a:latin typeface="Avenir"/>
                <a:ea typeface="Avenir"/>
                <a:cs typeface="Avenir"/>
                <a:sym typeface="Avenir"/>
              </a:rPr>
              <a:t> Blessed are the poor in spirit, </a:t>
            </a:r>
            <a:endParaRPr/>
          </a:p>
          <a:p>
            <a:pPr marL="0" marR="0" lvl="0" indent="0" algn="ctr" rtl="0">
              <a:spcBef>
                <a:spcPts val="0"/>
              </a:spcBef>
              <a:spcAft>
                <a:spcPts val="0"/>
              </a:spcAft>
              <a:buNone/>
            </a:pPr>
            <a:r>
              <a:rPr lang="en-US" sz="4400" b="1" i="0" u="none" strike="noStrike" cap="none">
                <a:solidFill>
                  <a:srgbClr val="002060"/>
                </a:solidFill>
                <a:highlight>
                  <a:srgbClr val="FFFF00"/>
                </a:highlight>
                <a:latin typeface="Avenir"/>
                <a:ea typeface="Avenir"/>
                <a:cs typeface="Avenir"/>
                <a:sym typeface="Avenir"/>
              </a:rPr>
              <a:t>for theirs is the kingdom of heaven.</a:t>
            </a:r>
            <a:endParaRPr/>
          </a:p>
          <a:p>
            <a:pPr marL="0" marR="0" lvl="0" indent="0" algn="ctr" rtl="0">
              <a:spcBef>
                <a:spcPts val="0"/>
              </a:spcBef>
              <a:spcAft>
                <a:spcPts val="0"/>
              </a:spcAft>
              <a:buNone/>
            </a:pPr>
            <a:r>
              <a:rPr lang="en-US" sz="4400" b="0" i="0" u="none" strike="noStrike" cap="none" baseline="30000">
                <a:solidFill>
                  <a:srgbClr val="002060"/>
                </a:solidFill>
                <a:latin typeface="Avenir"/>
                <a:ea typeface="Avenir"/>
                <a:cs typeface="Avenir"/>
                <a:sym typeface="Avenir"/>
              </a:rPr>
              <a:t>4</a:t>
            </a:r>
            <a:r>
              <a:rPr lang="en-US" sz="4400" b="0" i="0" u="none" strike="noStrike" cap="none">
                <a:solidFill>
                  <a:srgbClr val="002060"/>
                </a:solidFill>
                <a:latin typeface="Avenir"/>
                <a:ea typeface="Avenir"/>
                <a:cs typeface="Avenir"/>
                <a:sym typeface="Avenir"/>
              </a:rPr>
              <a:t> Blessed are those who mourn, </a:t>
            </a:r>
            <a:endParaRPr/>
          </a:p>
          <a:p>
            <a:pPr marL="0" marR="0" lvl="0" indent="0" algn="ctr" rtl="0">
              <a:spcBef>
                <a:spcPts val="0"/>
              </a:spcBef>
              <a:spcAft>
                <a:spcPts val="0"/>
              </a:spcAft>
              <a:buNone/>
            </a:pPr>
            <a:r>
              <a:rPr lang="en-US" sz="4400" b="0" i="0" u="none" strike="noStrike" cap="none">
                <a:solidFill>
                  <a:srgbClr val="002060"/>
                </a:solidFill>
                <a:latin typeface="Avenir"/>
                <a:ea typeface="Avenir"/>
                <a:cs typeface="Avenir"/>
                <a:sym typeface="Avenir"/>
              </a:rPr>
              <a:t>for they shall be comforted.</a:t>
            </a:r>
            <a:endParaRPr/>
          </a:p>
          <a:p>
            <a:pPr marL="0" marR="0" lvl="0" indent="0" algn="ctr" rtl="0">
              <a:spcBef>
                <a:spcPts val="0"/>
              </a:spcBef>
              <a:spcAft>
                <a:spcPts val="0"/>
              </a:spcAft>
              <a:buNone/>
            </a:pPr>
            <a:r>
              <a:rPr lang="en-US" sz="4400" b="0" i="0" u="none" strike="noStrike" cap="none" baseline="30000">
                <a:solidFill>
                  <a:srgbClr val="002060"/>
                </a:solidFill>
                <a:latin typeface="Avenir"/>
                <a:ea typeface="Avenir"/>
                <a:cs typeface="Avenir"/>
                <a:sym typeface="Avenir"/>
              </a:rPr>
              <a:t>5</a:t>
            </a:r>
            <a:r>
              <a:rPr lang="en-US" sz="4400" b="0" i="0" u="none" strike="noStrike" cap="none">
                <a:solidFill>
                  <a:srgbClr val="002060"/>
                </a:solidFill>
                <a:latin typeface="Avenir"/>
                <a:ea typeface="Avenir"/>
                <a:cs typeface="Avenir"/>
                <a:sym typeface="Avenir"/>
              </a:rPr>
              <a:t> Blessed are the gentle, </a:t>
            </a:r>
            <a:endParaRPr/>
          </a:p>
          <a:p>
            <a:pPr marL="0" marR="0" lvl="0" indent="0" algn="ctr" rtl="0">
              <a:spcBef>
                <a:spcPts val="0"/>
              </a:spcBef>
              <a:spcAft>
                <a:spcPts val="0"/>
              </a:spcAft>
              <a:buNone/>
            </a:pPr>
            <a:r>
              <a:rPr lang="en-US" sz="4400" b="0" i="0" u="none" strike="noStrike" cap="none">
                <a:solidFill>
                  <a:srgbClr val="002060"/>
                </a:solidFill>
                <a:latin typeface="Avenir"/>
                <a:ea typeface="Avenir"/>
                <a:cs typeface="Avenir"/>
                <a:sym typeface="Avenir"/>
              </a:rPr>
              <a:t>for they shall inherit the earth.</a:t>
            </a:r>
            <a:endParaRPr sz="4400" b="1" i="0" u="none" strike="noStrike" cap="none">
              <a:solidFill>
                <a:srgbClr val="002060"/>
              </a:solidFill>
              <a:highlight>
                <a:srgbClr val="E5E1CD"/>
              </a:highlight>
              <a:latin typeface="Avenir"/>
              <a:ea typeface="Avenir"/>
              <a:cs typeface="Avenir"/>
              <a:sym typeface="Avenir"/>
            </a:endParaRPr>
          </a:p>
        </p:txBody>
      </p:sp>
      <p:sp>
        <p:nvSpPr>
          <p:cNvPr id="1089" name="Google Shape;1089;p177"/>
          <p:cNvSpPr txBox="1"/>
          <p:nvPr/>
        </p:nvSpPr>
        <p:spPr>
          <a:xfrm>
            <a:off x="4434606" y="4948180"/>
            <a:ext cx="755583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8000"/>
              <a:buFont typeface="Avenir"/>
              <a:buNone/>
            </a:pPr>
            <a:r>
              <a:rPr lang="en-US" sz="8000" b="1" i="0" u="none" strike="noStrike" cap="none">
                <a:solidFill>
                  <a:srgbClr val="002060"/>
                </a:solidFill>
                <a:latin typeface="Avenir"/>
                <a:ea typeface="Avenir"/>
                <a:cs typeface="Avenir"/>
                <a:sym typeface="Avenir"/>
              </a:rPr>
              <a:t>Matthew</a:t>
            </a:r>
            <a:r>
              <a:rPr lang="en-US" sz="8000" b="1" i="0" u="none" strike="noStrike" cap="none">
                <a:solidFill>
                  <a:srgbClr val="223556"/>
                </a:solidFill>
                <a:latin typeface="Avenir"/>
                <a:ea typeface="Avenir"/>
                <a:cs typeface="Avenir"/>
                <a:sym typeface="Avenir"/>
              </a:rPr>
              <a:t> 5:3-5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8"/>
                                        </p:tgtEl>
                                        <p:attrNameLst>
                                          <p:attrName>style.visibility</p:attrName>
                                        </p:attrNameLst>
                                      </p:cBhvr>
                                      <p:to>
                                        <p:strVal val="visible"/>
                                      </p:to>
                                    </p:set>
                                    <p:animEffect transition="in" filter="fade">
                                      <p:cBhvr>
                                        <p:cTn id="7" dur="500"/>
                                        <p:tgtEl>
                                          <p:spTgt spid="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093"/>
        <p:cNvGrpSpPr/>
        <p:nvPr/>
      </p:nvGrpSpPr>
      <p:grpSpPr>
        <a:xfrm>
          <a:off x="0" y="0"/>
          <a:ext cx="0" cy="0"/>
          <a:chOff x="0" y="0"/>
          <a:chExt cx="0" cy="0"/>
        </a:xfrm>
      </p:grpSpPr>
      <p:pic>
        <p:nvPicPr>
          <p:cNvPr id="1094" name="Google Shape;1094;p178"/>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095" name="Google Shape;1095;p178"/>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Philippians 4:4</a:t>
            </a:r>
            <a:endParaRPr/>
          </a:p>
        </p:txBody>
      </p:sp>
      <p:sp>
        <p:nvSpPr>
          <p:cNvPr id="1096" name="Google Shape;1096;p178"/>
          <p:cNvSpPr txBox="1"/>
          <p:nvPr/>
        </p:nvSpPr>
        <p:spPr>
          <a:xfrm>
            <a:off x="201561" y="1354645"/>
            <a:ext cx="11788877"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Rejoice in the Lord always;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And again I say rejoice!</a:t>
            </a:r>
            <a:endParaRP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100"/>
        <p:cNvGrpSpPr/>
        <p:nvPr/>
      </p:nvGrpSpPr>
      <p:grpSpPr>
        <a:xfrm>
          <a:off x="0" y="0"/>
          <a:ext cx="0" cy="0"/>
          <a:chOff x="0" y="0"/>
          <a:chExt cx="0" cy="0"/>
        </a:xfrm>
      </p:grpSpPr>
      <p:pic>
        <p:nvPicPr>
          <p:cNvPr id="1101" name="Google Shape;1101;p179"/>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102" name="Google Shape;1102;p179"/>
          <p:cNvSpPr txBox="1">
            <a:spLocks noGrp="1"/>
          </p:cNvSpPr>
          <p:nvPr>
            <p:ph type="title"/>
          </p:nvPr>
        </p:nvSpPr>
        <p:spPr>
          <a:xfrm>
            <a:off x="4146555" y="4502819"/>
            <a:ext cx="756045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6000"/>
              <a:buFont typeface="Calibri"/>
              <a:buNone/>
            </a:pPr>
            <a:r>
              <a:rPr lang="en-US" sz="6000" b="1" u="sng">
                <a:solidFill>
                  <a:srgbClr val="203863"/>
                </a:solidFill>
              </a:rPr>
              <a:t>What is God doing?</a:t>
            </a:r>
            <a:endParaRPr/>
          </a:p>
        </p:txBody>
      </p:sp>
      <p:sp>
        <p:nvSpPr>
          <p:cNvPr id="1103" name="Google Shape;1103;p179"/>
          <p:cNvSpPr txBox="1"/>
          <p:nvPr/>
        </p:nvSpPr>
        <p:spPr>
          <a:xfrm>
            <a:off x="201561" y="941022"/>
            <a:ext cx="11788877"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And He who sits on the throne said, “Behold I am making all things new.”</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Revelation 21:5 </a:t>
            </a:r>
            <a:endParaRPr/>
          </a:p>
        </p:txBody>
      </p:sp>
      <p:sp>
        <p:nvSpPr>
          <p:cNvPr id="1104" name="Google Shape;1104;p179"/>
          <p:cNvSpPr txBox="1"/>
          <p:nvPr/>
        </p:nvSpPr>
        <p:spPr>
          <a:xfrm>
            <a:off x="3739793" y="5532437"/>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Making all things new.</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80"/>
          <p:cNvSpPr txBox="1">
            <a:spLocks noGrp="1"/>
          </p:cNvSpPr>
          <p:nvPr>
            <p:ph type="title"/>
          </p:nvPr>
        </p:nvSpPr>
        <p:spPr>
          <a:xfrm>
            <a:off x="3016861" y="5396622"/>
            <a:ext cx="871086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How Did Jesus Teach Us To Pray?</a:t>
            </a:r>
            <a:endParaRPr/>
          </a:p>
        </p:txBody>
      </p:sp>
      <p:sp>
        <p:nvSpPr>
          <p:cNvPr id="1110" name="Google Shape;1110;p180"/>
          <p:cNvSpPr txBox="1"/>
          <p:nvPr/>
        </p:nvSpPr>
        <p:spPr>
          <a:xfrm>
            <a:off x="286869" y="309835"/>
            <a:ext cx="11618262" cy="50167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“Our Father in heaven, hallowed be Your name, </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Your kingdom come, Your will be done,</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    on earth as it is in heaven.</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Give us today our daily bread.</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And forgive us our debts,</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    as we also have forgiven our debtors.</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And lead us not into temptation,</a:t>
            </a:r>
            <a:endParaRPr/>
          </a:p>
          <a:p>
            <a:pPr marL="0" marR="0" lvl="0" indent="0" algn="ctr" rtl="0">
              <a:lnSpc>
                <a:spcPct val="100000"/>
              </a:lnSpc>
              <a:spcBef>
                <a:spcPts val="0"/>
              </a:spcBef>
              <a:spcAft>
                <a:spcPts val="0"/>
              </a:spcAft>
              <a:buClr>
                <a:srgbClr val="223556"/>
              </a:buClr>
              <a:buSzPts val="4000"/>
              <a:buFont typeface="Calibri"/>
              <a:buNone/>
            </a:pPr>
            <a:r>
              <a:rPr lang="en-US" sz="4000" b="0" i="0" u="none" strike="noStrike" cap="none">
                <a:solidFill>
                  <a:srgbClr val="223556"/>
                </a:solidFill>
                <a:latin typeface="Calibri"/>
                <a:ea typeface="Calibri"/>
                <a:cs typeface="Calibri"/>
                <a:sym typeface="Calibri"/>
              </a:rPr>
              <a:t>    but deliver us from the evil one.”</a:t>
            </a:r>
            <a:endParaRPr sz="8800" b="1" i="0" u="none" strike="noStrike" cap="none">
              <a:solidFill>
                <a:srgbClr val="223556"/>
              </a:solidFill>
              <a:latin typeface="Calibri"/>
              <a:ea typeface="Calibri"/>
              <a:cs typeface="Calibri"/>
              <a:sym typeface="Calibri"/>
            </a:endParaRPr>
          </a:p>
        </p:txBody>
      </p:sp>
      <p:pic>
        <p:nvPicPr>
          <p:cNvPr id="1111" name="Google Shape;1111;p180"/>
          <p:cNvPicPr preferRelativeResize="0"/>
          <p:nvPr/>
        </p:nvPicPr>
        <p:blipFill rotWithShape="1">
          <a:blip r:embed="rId3">
            <a:alphaModFix/>
          </a:blip>
          <a:srcRect/>
          <a:stretch/>
        </p:blipFill>
        <p:spPr>
          <a:xfrm>
            <a:off x="1" y="5260808"/>
            <a:ext cx="2839452" cy="159719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836" name="Google Shape;836;p1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837" name="Google Shape;837;p14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181"/>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117" name="Google Shape;1117;p181"/>
          <p:cNvSpPr txBox="1">
            <a:spLocks noGrp="1"/>
          </p:cNvSpPr>
          <p:nvPr>
            <p:ph type="title"/>
          </p:nvPr>
        </p:nvSpPr>
        <p:spPr>
          <a:xfrm>
            <a:off x="4822722" y="4894893"/>
            <a:ext cx="709397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3"/>
              </a:buClr>
              <a:buSzPts val="8000"/>
              <a:buFont typeface="Calibri"/>
              <a:buNone/>
            </a:pPr>
            <a:r>
              <a:rPr lang="en-US" sz="8000" b="1" u="sng">
                <a:solidFill>
                  <a:srgbClr val="203863"/>
                </a:solidFill>
              </a:rPr>
              <a:t>Psalm 3:3</a:t>
            </a:r>
            <a:endParaRPr/>
          </a:p>
        </p:txBody>
      </p:sp>
      <p:sp>
        <p:nvSpPr>
          <p:cNvPr id="1118" name="Google Shape;1118;p181"/>
          <p:cNvSpPr txBox="1"/>
          <p:nvPr/>
        </p:nvSpPr>
        <p:spPr>
          <a:xfrm>
            <a:off x="275303" y="407744"/>
            <a:ext cx="11788877" cy="42473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Thou, O LORD,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Are a shield about me.</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You’re my glory, </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You’re the lifter of my head.</a:t>
            </a:r>
            <a:endParaRPr/>
          </a:p>
          <a:p>
            <a:pPr marL="0" marR="0" lvl="0" indent="0" algn="ctr" rtl="0">
              <a:lnSpc>
                <a:spcPct val="100000"/>
              </a:lnSpc>
              <a:spcBef>
                <a:spcPts val="0"/>
              </a:spcBef>
              <a:spcAft>
                <a:spcPts val="0"/>
              </a:spcAft>
              <a:buClr>
                <a:srgbClr val="223556"/>
              </a:buClr>
              <a:buSzPts val="5400"/>
              <a:buFont typeface="Calibri"/>
              <a:buNone/>
            </a:pPr>
            <a:r>
              <a:rPr lang="en-US" sz="5400" b="1" i="0" u="none" strike="noStrike" cap="none">
                <a:solidFill>
                  <a:srgbClr val="223556"/>
                </a:solidFill>
                <a:latin typeface="Calibri"/>
                <a:ea typeface="Calibri"/>
                <a:cs typeface="Calibri"/>
                <a:sym typeface="Calibri"/>
              </a:rPr>
              <a:t>(Hallelujah)</a:t>
            </a:r>
            <a:endParaRPr/>
          </a:p>
        </p:txBody>
      </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82"/>
          <p:cNvSpPr txBox="1">
            <a:spLocks noGrp="1"/>
          </p:cNvSpPr>
          <p:nvPr>
            <p:ph type="title"/>
          </p:nvPr>
        </p:nvSpPr>
        <p:spPr>
          <a:xfrm>
            <a:off x="3552157" y="4224428"/>
            <a:ext cx="8364540" cy="16241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6600"/>
              <a:buFont typeface="Calibri"/>
              <a:buNone/>
            </a:pPr>
            <a:r>
              <a:rPr lang="en-US" sz="6600" b="1" u="sng">
                <a:solidFill>
                  <a:srgbClr val="203865"/>
                </a:solidFill>
              </a:rPr>
              <a:t>How does God save us?</a:t>
            </a:r>
            <a:endParaRPr/>
          </a:p>
        </p:txBody>
      </p:sp>
      <p:sp>
        <p:nvSpPr>
          <p:cNvPr id="1124" name="Google Shape;1124;p182"/>
          <p:cNvSpPr txBox="1"/>
          <p:nvPr/>
        </p:nvSpPr>
        <p:spPr>
          <a:xfrm>
            <a:off x="201561" y="368013"/>
            <a:ext cx="11788877"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For </a:t>
            </a:r>
            <a:r>
              <a:rPr lang="en-US" sz="6000" b="0" i="0" u="none" strike="noStrike" cap="none">
                <a:solidFill>
                  <a:srgbClr val="FFCD3A"/>
                </a:solidFill>
                <a:latin typeface="Calibri"/>
                <a:ea typeface="Calibri"/>
                <a:cs typeface="Calibri"/>
                <a:sym typeface="Calibri"/>
              </a:rPr>
              <a:t>by grace</a:t>
            </a:r>
            <a:r>
              <a:rPr lang="en-US" sz="6000" b="0" i="0" u="none" strike="noStrike" cap="none">
                <a:solidFill>
                  <a:srgbClr val="223556"/>
                </a:solidFill>
                <a:latin typeface="Calibri"/>
                <a:ea typeface="Calibri"/>
                <a:cs typeface="Calibri"/>
                <a:sym typeface="Calibri"/>
              </a:rPr>
              <a:t> you have been saved </a:t>
            </a:r>
            <a:r>
              <a:rPr lang="en-US" sz="6000" b="0" i="0" u="none" strike="noStrike" cap="none">
                <a:solidFill>
                  <a:srgbClr val="FFCD3A"/>
                </a:solidFill>
                <a:latin typeface="Calibri"/>
                <a:ea typeface="Calibri"/>
                <a:cs typeface="Calibri"/>
                <a:sym typeface="Calibri"/>
              </a:rPr>
              <a:t>through faith</a:t>
            </a:r>
            <a:r>
              <a:rPr lang="en-US" sz="6000" b="0" i="0" u="none" strike="noStrike" cap="none">
                <a:solidFill>
                  <a:srgbClr val="223556"/>
                </a:solidFill>
                <a:latin typeface="Calibri"/>
                <a:ea typeface="Calibri"/>
                <a:cs typeface="Calibri"/>
                <a:sym typeface="Calibri"/>
              </a:rPr>
              <a:t>; and that not of yourselves, it is the gift of God;</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Ephesians 2:8</a:t>
            </a:r>
            <a:endParaRPr/>
          </a:p>
        </p:txBody>
      </p:sp>
      <p:sp>
        <p:nvSpPr>
          <p:cNvPr id="1125" name="Google Shape;1125;p182"/>
          <p:cNvSpPr txBox="1"/>
          <p:nvPr/>
        </p:nvSpPr>
        <p:spPr>
          <a:xfrm>
            <a:off x="3286971" y="5535225"/>
            <a:ext cx="8894912" cy="13227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6600"/>
              <a:buFont typeface="Calibri"/>
              <a:buNone/>
            </a:pPr>
            <a:r>
              <a:rPr lang="en-US" sz="6600" b="1" i="0" u="none" strike="noStrike" cap="none">
                <a:solidFill>
                  <a:srgbClr val="203865"/>
                </a:solidFill>
                <a:latin typeface="Calibri"/>
                <a:ea typeface="Calibri"/>
                <a:cs typeface="Calibri"/>
                <a:sym typeface="Calibri"/>
              </a:rPr>
              <a:t>By GRACE through FAITH.</a:t>
            </a:r>
            <a:endParaRPr/>
          </a:p>
        </p:txBody>
      </p:sp>
      <p:pic>
        <p:nvPicPr>
          <p:cNvPr id="1126" name="Google Shape;1126;p182"/>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183"/>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132" name="Google Shape;1132;p183"/>
          <p:cNvSpPr txBox="1">
            <a:spLocks noGrp="1"/>
          </p:cNvSpPr>
          <p:nvPr>
            <p:ph type="title"/>
          </p:nvPr>
        </p:nvSpPr>
        <p:spPr>
          <a:xfrm>
            <a:off x="3716646" y="4054649"/>
            <a:ext cx="8475353"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800"/>
              <a:buFont typeface="Calibri"/>
              <a:buNone/>
            </a:pPr>
            <a:r>
              <a:rPr lang="en-US" sz="4800" b="1" u="sng">
                <a:solidFill>
                  <a:srgbClr val="203865"/>
                </a:solidFill>
              </a:rPr>
              <a:t>What does God want from us?</a:t>
            </a:r>
            <a:endParaRPr/>
          </a:p>
        </p:txBody>
      </p:sp>
      <p:sp>
        <p:nvSpPr>
          <p:cNvPr id="1133" name="Google Shape;1133;p183"/>
          <p:cNvSpPr txBox="1"/>
          <p:nvPr/>
        </p:nvSpPr>
        <p:spPr>
          <a:xfrm>
            <a:off x="201561" y="40453"/>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He has shown you, O mortal, what is good.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    And what does the Lord require of you?</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To act justly and to love mercy</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    and to walk humbly with your God.</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Micah 6:8</a:t>
            </a:r>
            <a:endParaRPr/>
          </a:p>
        </p:txBody>
      </p:sp>
      <p:sp>
        <p:nvSpPr>
          <p:cNvPr id="1134" name="Google Shape;1134;p183"/>
          <p:cNvSpPr txBox="1"/>
          <p:nvPr/>
        </p:nvSpPr>
        <p:spPr>
          <a:xfrm>
            <a:off x="4263526" y="5323637"/>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none" strike="noStrike" cap="none">
                <a:solidFill>
                  <a:srgbClr val="203865"/>
                </a:solidFill>
                <a:latin typeface="Calibri"/>
                <a:ea typeface="Calibri"/>
                <a:cs typeface="Calibri"/>
                <a:sym typeface="Calibri"/>
              </a:rPr>
              <a:t>To Act Justly, Love Mercy, and Walk Humbly</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4"/>
                                        </p:tgtEl>
                                        <p:attrNameLst>
                                          <p:attrName>style.visibility</p:attrName>
                                        </p:attrNameLst>
                                      </p:cBhvr>
                                      <p:to>
                                        <p:strVal val="visible"/>
                                      </p:to>
                                    </p:set>
                                    <p:animEffect transition="in" filter="fade">
                                      <p:cBhvr>
                                        <p:cTn id="7" dur="500"/>
                                        <p:tgtEl>
                                          <p:spTgt spid="1134"/>
                                        </p:tgtEl>
                                      </p:cBhvr>
                                    </p:animEffect>
                                  </p:childTnLst>
                                </p:cTn>
                              </p:par>
                              <p:par>
                                <p:cTn id="8" presetID="10" presetClass="entr" presetSubtype="0" fill="hold" nodeType="withEffect">
                                  <p:stCondLst>
                                    <p:cond delay="0"/>
                                  </p:stCondLst>
                                  <p:childTnLst>
                                    <p:set>
                                      <p:cBhvr>
                                        <p:cTn id="9" dur="1" fill="hold">
                                          <p:stCondLst>
                                            <p:cond delay="0"/>
                                          </p:stCondLst>
                                        </p:cTn>
                                        <p:tgtEl>
                                          <p:spTgt spid="1133"/>
                                        </p:tgtEl>
                                        <p:attrNameLst>
                                          <p:attrName>style.visibility</p:attrName>
                                        </p:attrNameLst>
                                      </p:cBhvr>
                                      <p:to>
                                        <p:strVal val="visible"/>
                                      </p:to>
                                    </p:set>
                                    <p:animEffect transition="in" filter="fade">
                                      <p:cBhvr>
                                        <p:cTn id="10" dur="5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1138"/>
        <p:cNvGrpSpPr/>
        <p:nvPr/>
      </p:nvGrpSpPr>
      <p:grpSpPr>
        <a:xfrm>
          <a:off x="0" y="0"/>
          <a:ext cx="0" cy="0"/>
          <a:chOff x="0" y="0"/>
          <a:chExt cx="0" cy="0"/>
        </a:xfrm>
      </p:grpSpPr>
      <p:pic>
        <p:nvPicPr>
          <p:cNvPr id="1139" name="Google Shape;1139;p184"/>
          <p:cNvPicPr preferRelativeResize="0"/>
          <p:nvPr/>
        </p:nvPicPr>
        <p:blipFill rotWithShape="1">
          <a:blip r:embed="rId3">
            <a:alphaModFix/>
          </a:blip>
          <a:srcRect/>
          <a:stretch/>
        </p:blipFill>
        <p:spPr>
          <a:xfrm>
            <a:off x="0" y="4502819"/>
            <a:ext cx="4186989" cy="2355181"/>
          </a:xfrm>
          <a:prstGeom prst="rect">
            <a:avLst/>
          </a:prstGeom>
          <a:noFill/>
          <a:ln>
            <a:noFill/>
          </a:ln>
        </p:spPr>
      </p:pic>
      <p:sp>
        <p:nvSpPr>
          <p:cNvPr id="1140" name="Google Shape;1140;p184"/>
          <p:cNvSpPr txBox="1">
            <a:spLocks noGrp="1"/>
          </p:cNvSpPr>
          <p:nvPr>
            <p:ph type="title"/>
          </p:nvPr>
        </p:nvSpPr>
        <p:spPr>
          <a:xfrm>
            <a:off x="3941355" y="4502819"/>
            <a:ext cx="825064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3"/>
              </a:buClr>
              <a:buSzPts val="4800"/>
              <a:buFont typeface="Calibri"/>
              <a:buNone/>
            </a:pPr>
            <a:r>
              <a:rPr lang="en-US" sz="4800" b="1" u="sng">
                <a:solidFill>
                  <a:srgbClr val="203863"/>
                </a:solidFill>
              </a:rPr>
              <a:t>How does God show us love?</a:t>
            </a:r>
            <a:endParaRPr/>
          </a:p>
        </p:txBody>
      </p:sp>
      <p:sp>
        <p:nvSpPr>
          <p:cNvPr id="1141" name="Google Shape;1141;p184"/>
          <p:cNvSpPr txBox="1"/>
          <p:nvPr/>
        </p:nvSpPr>
        <p:spPr>
          <a:xfrm>
            <a:off x="201561" y="378069"/>
            <a:ext cx="11801142" cy="36933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5400"/>
              <a:buFont typeface="Calibri"/>
              <a:buNone/>
            </a:pPr>
            <a:r>
              <a:rPr lang="en-US" sz="5400" b="0" i="0" u="none" strike="noStrike" cap="none">
                <a:solidFill>
                  <a:srgbClr val="223556"/>
                </a:solidFill>
                <a:latin typeface="Calibri"/>
                <a:ea typeface="Calibri"/>
                <a:cs typeface="Calibri"/>
                <a:sym typeface="Calibri"/>
              </a:rPr>
              <a:t>“But God demonstrates His own love toward us, in that while we were yet sinners, Christ died for us.”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Romans 8:5</a:t>
            </a:r>
            <a:endParaRPr/>
          </a:p>
        </p:txBody>
      </p:sp>
      <p:sp>
        <p:nvSpPr>
          <p:cNvPr id="1142" name="Google Shape;1142;p184"/>
          <p:cNvSpPr txBox="1"/>
          <p:nvPr/>
        </p:nvSpPr>
        <p:spPr>
          <a:xfrm>
            <a:off x="4064172" y="5381588"/>
            <a:ext cx="8250645"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3"/>
              </a:buClr>
              <a:buSzPts val="6000"/>
              <a:buFont typeface="Calibri"/>
              <a:buNone/>
            </a:pPr>
            <a:r>
              <a:rPr lang="en-US" sz="6000" b="1" i="0" u="none" strike="noStrike" cap="none">
                <a:solidFill>
                  <a:srgbClr val="203863"/>
                </a:solidFill>
                <a:latin typeface="Calibri"/>
                <a:ea typeface="Calibri"/>
                <a:cs typeface="Calibri"/>
                <a:sym typeface="Calibri"/>
              </a:rPr>
              <a:t>By Christ dying for us.</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146"/>
        <p:cNvGrpSpPr/>
        <p:nvPr/>
      </p:nvGrpSpPr>
      <p:grpSpPr>
        <a:xfrm>
          <a:off x="0" y="0"/>
          <a:ext cx="0" cy="0"/>
          <a:chOff x="0" y="0"/>
          <a:chExt cx="0" cy="0"/>
        </a:xfrm>
      </p:grpSpPr>
      <p:sp>
        <p:nvSpPr>
          <p:cNvPr id="1147" name="Google Shape;1147;p185"/>
          <p:cNvSpPr txBox="1">
            <a:spLocks noGrp="1"/>
          </p:cNvSpPr>
          <p:nvPr>
            <p:ph type="title"/>
          </p:nvPr>
        </p:nvSpPr>
        <p:spPr>
          <a:xfrm>
            <a:off x="838200" y="27559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The Books of the New Testament</a:t>
            </a:r>
            <a:endParaRPr/>
          </a:p>
        </p:txBody>
      </p:sp>
      <p:sp>
        <p:nvSpPr>
          <p:cNvPr id="1148" name="Google Shape;1148;p185"/>
          <p:cNvSpPr txBox="1">
            <a:spLocks noGrp="1"/>
          </p:cNvSpPr>
          <p:nvPr>
            <p:ph type="body" idx="1"/>
          </p:nvPr>
        </p:nvSpPr>
        <p:spPr>
          <a:xfrm>
            <a:off x="392261" y="2018872"/>
            <a:ext cx="2798852"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03865"/>
              </a:buClr>
              <a:buSzPts val="4000"/>
              <a:buNone/>
            </a:pPr>
            <a:r>
              <a:rPr lang="en-US" sz="4000">
                <a:solidFill>
                  <a:srgbClr val="203865"/>
                </a:solidFill>
              </a:rPr>
              <a:t>Matthew</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Mark</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Luke</a:t>
            </a:r>
            <a:endParaRPr/>
          </a:p>
          <a:p>
            <a:pPr marL="0" lvl="0" indent="0" algn="ctr" rtl="0">
              <a:lnSpc>
                <a:spcPct val="90000"/>
              </a:lnSpc>
              <a:spcBef>
                <a:spcPts val="1000"/>
              </a:spcBef>
              <a:spcAft>
                <a:spcPts val="0"/>
              </a:spcAft>
              <a:buClr>
                <a:srgbClr val="203865"/>
              </a:buClr>
              <a:buSzPts val="4000"/>
              <a:buNone/>
            </a:pPr>
            <a:r>
              <a:rPr lang="en-US" sz="4000">
                <a:solidFill>
                  <a:srgbClr val="203865"/>
                </a:solidFill>
              </a:rPr>
              <a:t>John</a:t>
            </a:r>
            <a:endParaRPr/>
          </a:p>
        </p:txBody>
      </p:sp>
      <p:pic>
        <p:nvPicPr>
          <p:cNvPr id="1149" name="Google Shape;1149;p185"/>
          <p:cNvPicPr preferRelativeResize="0"/>
          <p:nvPr/>
        </p:nvPicPr>
        <p:blipFill rotWithShape="1">
          <a:blip r:embed="rId3">
            <a:alphaModFix/>
          </a:blip>
          <a:srcRect/>
          <a:stretch/>
        </p:blipFill>
        <p:spPr>
          <a:xfrm>
            <a:off x="1" y="4839128"/>
            <a:ext cx="3589106" cy="2018872"/>
          </a:xfrm>
          <a:prstGeom prst="rect">
            <a:avLst/>
          </a:prstGeom>
          <a:noFill/>
          <a:ln>
            <a:noFill/>
          </a:ln>
        </p:spPr>
      </p:pic>
      <p:sp>
        <p:nvSpPr>
          <p:cNvPr id="1150" name="Google Shape;1150;p185"/>
          <p:cNvSpPr txBox="1"/>
          <p:nvPr/>
        </p:nvSpPr>
        <p:spPr>
          <a:xfrm>
            <a:off x="3023866" y="1601158"/>
            <a:ext cx="3405613" cy="49553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Acts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Romans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Corinthians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Galatians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Ephesians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Philippians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Colossians</a:t>
            </a:r>
            <a:endParaRPr/>
          </a:p>
        </p:txBody>
      </p:sp>
      <p:sp>
        <p:nvSpPr>
          <p:cNvPr id="1151" name="Google Shape;1151;p185"/>
          <p:cNvSpPr txBox="1"/>
          <p:nvPr/>
        </p:nvSpPr>
        <p:spPr>
          <a:xfrm>
            <a:off x="6014064" y="1575379"/>
            <a:ext cx="3970692" cy="495531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Thessalonians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Timothy</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Titus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Philemon</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Hebrews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James</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Peter</a:t>
            </a:r>
            <a:endParaRPr/>
          </a:p>
        </p:txBody>
      </p:sp>
      <p:sp>
        <p:nvSpPr>
          <p:cNvPr id="1152" name="Google Shape;1152;p185"/>
          <p:cNvSpPr txBox="1"/>
          <p:nvPr/>
        </p:nvSpPr>
        <p:spPr>
          <a:xfrm>
            <a:off x="9269852" y="3847556"/>
            <a:ext cx="2798852" cy="435133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1 2 3 John</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Jude</a:t>
            </a:r>
            <a:endParaRPr/>
          </a:p>
          <a:p>
            <a:pPr marL="0" marR="0" lvl="0" indent="0" algn="ctr" rtl="0">
              <a:lnSpc>
                <a:spcPct val="90000"/>
              </a:lnSpc>
              <a:spcBef>
                <a:spcPts val="1000"/>
              </a:spcBef>
              <a:spcAft>
                <a:spcPts val="0"/>
              </a:spcAft>
              <a:buClr>
                <a:srgbClr val="203865"/>
              </a:buClr>
              <a:buSzPts val="4000"/>
              <a:buFont typeface="Arial"/>
              <a:buNone/>
            </a:pPr>
            <a:r>
              <a:rPr lang="en-US" sz="4000" b="0" i="0" u="none" strike="noStrike" cap="none">
                <a:solidFill>
                  <a:srgbClr val="203865"/>
                </a:solidFill>
                <a:latin typeface="Calibri"/>
                <a:ea typeface="Calibri"/>
                <a:cs typeface="Calibri"/>
                <a:sym typeface="Calibri"/>
              </a:rPr>
              <a:t>Revelation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156"/>
        <p:cNvGrpSpPr/>
        <p:nvPr/>
      </p:nvGrpSpPr>
      <p:grpSpPr>
        <a:xfrm>
          <a:off x="0" y="0"/>
          <a:ext cx="0" cy="0"/>
          <a:chOff x="0" y="0"/>
          <a:chExt cx="0" cy="0"/>
        </a:xfrm>
      </p:grpSpPr>
      <p:pic>
        <p:nvPicPr>
          <p:cNvPr id="1157" name="Google Shape;1157;p186"/>
          <p:cNvPicPr preferRelativeResize="0"/>
          <p:nvPr/>
        </p:nvPicPr>
        <p:blipFill rotWithShape="1">
          <a:blip r:embed="rId3">
            <a:alphaModFix/>
          </a:blip>
          <a:srcRect/>
          <a:stretch/>
        </p:blipFill>
        <p:spPr>
          <a:xfrm>
            <a:off x="1" y="4839128"/>
            <a:ext cx="3589106" cy="2018872"/>
          </a:xfrm>
          <a:prstGeom prst="rect">
            <a:avLst/>
          </a:prstGeom>
          <a:noFill/>
          <a:ln>
            <a:noFill/>
          </a:ln>
        </p:spPr>
      </p:pic>
      <p:sp>
        <p:nvSpPr>
          <p:cNvPr id="1158" name="Google Shape;1158;p186"/>
          <p:cNvSpPr txBox="1">
            <a:spLocks noGrp="1"/>
          </p:cNvSpPr>
          <p:nvPr>
            <p:ph type="title"/>
          </p:nvPr>
        </p:nvSpPr>
        <p:spPr>
          <a:xfrm>
            <a:off x="838200" y="27559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5"/>
              </a:buClr>
              <a:buSzPts val="6000"/>
              <a:buFont typeface="Calibri"/>
              <a:buNone/>
            </a:pPr>
            <a:r>
              <a:rPr lang="en-US" sz="6000" b="1" u="sng">
                <a:solidFill>
                  <a:srgbClr val="203865"/>
                </a:solidFill>
              </a:rPr>
              <a:t>The Books of the Old Testament</a:t>
            </a:r>
            <a:endParaRPr/>
          </a:p>
        </p:txBody>
      </p:sp>
      <p:sp>
        <p:nvSpPr>
          <p:cNvPr id="1159" name="Google Shape;1159;p186"/>
          <p:cNvSpPr txBox="1">
            <a:spLocks noGrp="1"/>
          </p:cNvSpPr>
          <p:nvPr>
            <p:ph type="body" idx="1"/>
          </p:nvPr>
        </p:nvSpPr>
        <p:spPr>
          <a:xfrm>
            <a:off x="272575" y="1601158"/>
            <a:ext cx="3043958"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03865"/>
              </a:buClr>
              <a:buSzPts val="3600"/>
              <a:buNone/>
            </a:pPr>
            <a:r>
              <a:rPr lang="en-US" sz="3600">
                <a:solidFill>
                  <a:srgbClr val="203865"/>
                </a:solidFill>
              </a:rPr>
              <a:t>Genesis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Exodus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Leviticus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Numbers</a:t>
            </a:r>
            <a:endParaRPr/>
          </a:p>
          <a:p>
            <a:pPr marL="0" lvl="0" indent="0" algn="ctr" rtl="0">
              <a:lnSpc>
                <a:spcPct val="90000"/>
              </a:lnSpc>
              <a:spcBef>
                <a:spcPts val="1000"/>
              </a:spcBef>
              <a:spcAft>
                <a:spcPts val="0"/>
              </a:spcAft>
              <a:buClr>
                <a:srgbClr val="203865"/>
              </a:buClr>
              <a:buSzPts val="3600"/>
              <a:buNone/>
            </a:pPr>
            <a:r>
              <a:rPr lang="en-US" sz="3600">
                <a:solidFill>
                  <a:srgbClr val="203865"/>
                </a:solidFill>
              </a:rPr>
              <a:t>Deuteronomy</a:t>
            </a:r>
            <a:endParaRPr/>
          </a:p>
        </p:txBody>
      </p:sp>
      <p:sp>
        <p:nvSpPr>
          <p:cNvPr id="1160" name="Google Shape;1160;p186"/>
          <p:cNvSpPr txBox="1"/>
          <p:nvPr/>
        </p:nvSpPr>
        <p:spPr>
          <a:xfrm>
            <a:off x="3002472" y="1497226"/>
            <a:ext cx="3405613" cy="5269731"/>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Joshua</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Judges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Ruth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Samuel</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Kings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1 2 Chronicles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Ezra</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Nehemiah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Esther</a:t>
            </a:r>
            <a:endParaRPr/>
          </a:p>
        </p:txBody>
      </p:sp>
      <p:sp>
        <p:nvSpPr>
          <p:cNvPr id="1161" name="Google Shape;1161;p186"/>
          <p:cNvSpPr txBox="1"/>
          <p:nvPr/>
        </p:nvSpPr>
        <p:spPr>
          <a:xfrm>
            <a:off x="5771073" y="1511166"/>
            <a:ext cx="3970692" cy="5346834"/>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Job</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Psalms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Proverbs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Ecclesiastes</a:t>
            </a:r>
            <a:endParaRPr/>
          </a:p>
          <a:p>
            <a:pPr marL="0" marR="0" lvl="0" indent="0" algn="ctr" rtl="0">
              <a:lnSpc>
                <a:spcPct val="90000"/>
              </a:lnSpc>
              <a:spcBef>
                <a:spcPts val="1000"/>
              </a:spcBef>
              <a:spcAft>
                <a:spcPts val="0"/>
              </a:spcAft>
              <a:buClr>
                <a:srgbClr val="203865"/>
              </a:buClr>
              <a:buSzPct val="100000"/>
              <a:buFont typeface="Arial"/>
              <a:buNone/>
            </a:pPr>
            <a:r>
              <a:rPr lang="en-US" sz="3500" b="0" i="0" u="none" strike="noStrike" cap="none">
                <a:solidFill>
                  <a:srgbClr val="203865"/>
                </a:solidFill>
                <a:latin typeface="Calibri"/>
                <a:ea typeface="Calibri"/>
                <a:cs typeface="Calibri"/>
                <a:sym typeface="Calibri"/>
              </a:rPr>
              <a:t>Songs of Solomon</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Isaiah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Jeremiah</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Lamentations</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Ezekiel</a:t>
            </a:r>
            <a:endParaRPr/>
          </a:p>
          <a:p>
            <a:pPr marL="0" marR="0" lvl="0" indent="0" algn="ctr" rtl="0">
              <a:lnSpc>
                <a:spcPct val="90000"/>
              </a:lnSpc>
              <a:spcBef>
                <a:spcPts val="1000"/>
              </a:spcBef>
              <a:spcAft>
                <a:spcPts val="0"/>
              </a:spcAft>
              <a:buClr>
                <a:srgbClr val="203865"/>
              </a:buClr>
              <a:buSzPct val="100000"/>
              <a:buFont typeface="Arial"/>
              <a:buNone/>
            </a:pPr>
            <a:r>
              <a:rPr lang="en-US" sz="4000" b="0" i="0" u="none" strike="noStrike" cap="none">
                <a:solidFill>
                  <a:srgbClr val="203865"/>
                </a:solidFill>
                <a:latin typeface="Calibri"/>
                <a:ea typeface="Calibri"/>
                <a:cs typeface="Calibri"/>
                <a:sym typeface="Calibri"/>
              </a:rPr>
              <a:t>Daniel</a:t>
            </a:r>
            <a:endParaRPr/>
          </a:p>
        </p:txBody>
      </p:sp>
      <p:sp>
        <p:nvSpPr>
          <p:cNvPr id="1162" name="Google Shape;1162;p186"/>
          <p:cNvSpPr txBox="1"/>
          <p:nvPr/>
        </p:nvSpPr>
        <p:spPr>
          <a:xfrm>
            <a:off x="9263812" y="1601158"/>
            <a:ext cx="2798852"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Hosea, Joel</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Amos, Obadiah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Jonah, Micah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Nahum</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Habakkuk</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Zephaniah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Haggai</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Zechariah</a:t>
            </a:r>
            <a:endParaRPr/>
          </a:p>
          <a:p>
            <a:pPr marL="0" marR="0" lvl="0" indent="0" algn="ctr" rtl="0">
              <a:lnSpc>
                <a:spcPct val="90000"/>
              </a:lnSpc>
              <a:spcBef>
                <a:spcPts val="1000"/>
              </a:spcBef>
              <a:spcAft>
                <a:spcPts val="0"/>
              </a:spcAft>
              <a:buClr>
                <a:srgbClr val="203865"/>
              </a:buClr>
              <a:buSzPts val="3200"/>
              <a:buFont typeface="Arial"/>
              <a:buNone/>
            </a:pPr>
            <a:r>
              <a:rPr lang="en-US" sz="3200" b="0" i="0" u="none" strike="noStrike" cap="none">
                <a:solidFill>
                  <a:srgbClr val="203865"/>
                </a:solidFill>
                <a:latin typeface="Calibri"/>
                <a:ea typeface="Calibri"/>
                <a:cs typeface="Calibri"/>
                <a:sym typeface="Calibri"/>
              </a:rPr>
              <a:t>Malachi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6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87"/>
          <p:cNvSpPr txBox="1">
            <a:spLocks noGrp="1"/>
          </p:cNvSpPr>
          <p:nvPr>
            <p:ph type="title"/>
          </p:nvPr>
        </p:nvSpPr>
        <p:spPr>
          <a:xfrm>
            <a:off x="4193596"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Success?</a:t>
            </a:r>
            <a:endParaRPr/>
          </a:p>
        </p:txBody>
      </p:sp>
      <p:sp>
        <p:nvSpPr>
          <p:cNvPr id="1168" name="Google Shape;1168;p187"/>
          <p:cNvSpPr txBox="1"/>
          <p:nvPr/>
        </p:nvSpPr>
        <p:spPr>
          <a:xfrm>
            <a:off x="201561" y="337581"/>
            <a:ext cx="11788877" cy="41549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“How blessed is the man…</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Who delights in the law of the LORD.</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He will be like a tree planted firmly…</a:t>
            </a:r>
            <a:endParaRPr/>
          </a:p>
          <a:p>
            <a:pPr marL="0" marR="0" lvl="0" indent="0" algn="ctr" rtl="0">
              <a:lnSpc>
                <a:spcPct val="100000"/>
              </a:lnSpc>
              <a:spcBef>
                <a:spcPts val="0"/>
              </a:spcBef>
              <a:spcAft>
                <a:spcPts val="0"/>
              </a:spcAft>
              <a:buClr>
                <a:srgbClr val="223556"/>
              </a:buClr>
              <a:buSzPts val="4800"/>
              <a:buFont typeface="Calibri"/>
              <a:buNone/>
            </a:pPr>
            <a:r>
              <a:rPr lang="en-US" sz="4800" b="0" i="0" u="none" strike="noStrike" cap="none">
                <a:solidFill>
                  <a:srgbClr val="223556"/>
                </a:solidFill>
                <a:latin typeface="Calibri"/>
                <a:ea typeface="Calibri"/>
                <a:cs typeface="Calibri"/>
                <a:sym typeface="Calibri"/>
              </a:rPr>
              <a:t>And in whatever he does, he prospers.”</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Psalm 1</a:t>
            </a:r>
            <a:endParaRPr/>
          </a:p>
        </p:txBody>
      </p:sp>
      <p:sp>
        <p:nvSpPr>
          <p:cNvPr id="1169" name="Google Shape;1169;p187"/>
          <p:cNvSpPr txBox="1"/>
          <p:nvPr/>
        </p:nvSpPr>
        <p:spPr>
          <a:xfrm>
            <a:off x="3420663" y="5410264"/>
            <a:ext cx="8639843"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4400"/>
              <a:buFont typeface="Calibri"/>
              <a:buNone/>
            </a:pPr>
            <a:r>
              <a:rPr lang="en-US" sz="4400" b="1" i="0" u="sng" strike="noStrike" cap="none">
                <a:solidFill>
                  <a:srgbClr val="203865"/>
                </a:solidFill>
                <a:latin typeface="Calibri"/>
                <a:ea typeface="Calibri"/>
                <a:cs typeface="Calibri"/>
                <a:sym typeface="Calibri"/>
              </a:rPr>
              <a:t>Living with God, Now and Forever!</a:t>
            </a:r>
            <a:endParaRPr/>
          </a:p>
        </p:txBody>
      </p:sp>
      <p:pic>
        <p:nvPicPr>
          <p:cNvPr id="1170" name="Google Shape;1170;p187"/>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9"/>
                                        </p:tgtEl>
                                        <p:attrNameLst>
                                          <p:attrName>style.visibility</p:attrName>
                                        </p:attrNameLst>
                                      </p:cBhvr>
                                      <p:to>
                                        <p:strVal val="visible"/>
                                      </p:to>
                                    </p:set>
                                    <p:animEffect transition="in" filter="fade">
                                      <p:cBhvr>
                                        <p:cTn id="7" dur="500"/>
                                        <p:tgtEl>
                                          <p:spTgt spid="1169"/>
                                        </p:tgtEl>
                                      </p:cBhvr>
                                    </p:animEffect>
                                  </p:childTnLst>
                                </p:cTn>
                              </p:par>
                              <p:par>
                                <p:cTn id="8" presetID="10" presetClass="entr" presetSubtype="0" fill="hold" nodeType="withEffect">
                                  <p:stCondLst>
                                    <p:cond delay="0"/>
                                  </p:stCondLst>
                                  <p:childTnLst>
                                    <p:set>
                                      <p:cBhvr>
                                        <p:cTn id="9" dur="1" fill="hold">
                                          <p:stCondLst>
                                            <p:cond delay="0"/>
                                          </p:stCondLst>
                                        </p:cTn>
                                        <p:tgtEl>
                                          <p:spTgt spid="1168"/>
                                        </p:tgtEl>
                                        <p:attrNameLst>
                                          <p:attrName>style.visibility</p:attrName>
                                        </p:attrNameLst>
                                      </p:cBhvr>
                                      <p:to>
                                        <p:strVal val="visible"/>
                                      </p:to>
                                    </p:set>
                                    <p:animEffect transition="in" filter="fade">
                                      <p:cBhvr>
                                        <p:cTn id="10" dur="500"/>
                                        <p:tgtEl>
                                          <p:spTgt spid="1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88"/>
          <p:cNvSpPr txBox="1">
            <a:spLocks noGrp="1"/>
          </p:cNvSpPr>
          <p:nvPr>
            <p:ph type="title"/>
          </p:nvPr>
        </p:nvSpPr>
        <p:spPr>
          <a:xfrm>
            <a:off x="4822722" y="4492565"/>
            <a:ext cx="709397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5400"/>
              <a:buFont typeface="Calibri"/>
              <a:buNone/>
            </a:pPr>
            <a:r>
              <a:rPr lang="en-US" sz="5400" b="1" u="sng">
                <a:solidFill>
                  <a:srgbClr val="203865"/>
                </a:solidFill>
              </a:rPr>
              <a:t>What is the Bible?</a:t>
            </a:r>
            <a:endParaRPr/>
          </a:p>
        </p:txBody>
      </p:sp>
      <p:sp>
        <p:nvSpPr>
          <p:cNvPr id="1176" name="Google Shape;1176;p188"/>
          <p:cNvSpPr txBox="1"/>
          <p:nvPr/>
        </p:nvSpPr>
        <p:spPr>
          <a:xfrm>
            <a:off x="201561" y="749608"/>
            <a:ext cx="11788877" cy="39087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0" i="0" u="none" strike="noStrike" cap="none">
                <a:solidFill>
                  <a:srgbClr val="223556"/>
                </a:solidFill>
                <a:latin typeface="Calibri"/>
                <a:ea typeface="Calibri"/>
                <a:cs typeface="Calibri"/>
                <a:sym typeface="Calibri"/>
              </a:rPr>
              <a:t>All Scripture is (God-breathed) and profitable for teaching, for reproof, for correction, for training in righteousness; so that the man of God may be adequate, equipped for every good work.</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2 Timothy 3:16-17</a:t>
            </a:r>
            <a:endParaRPr/>
          </a:p>
        </p:txBody>
      </p:sp>
      <p:sp>
        <p:nvSpPr>
          <p:cNvPr id="1177" name="Google Shape;1177;p188"/>
          <p:cNvSpPr txBox="1"/>
          <p:nvPr/>
        </p:nvSpPr>
        <p:spPr>
          <a:xfrm>
            <a:off x="4678912" y="5410264"/>
            <a:ext cx="738159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03865"/>
              </a:buClr>
              <a:buSzPts val="5400"/>
              <a:buFont typeface="Calibri"/>
              <a:buNone/>
            </a:pPr>
            <a:r>
              <a:rPr lang="en-US" sz="5400" b="1" i="0" u="sng" strike="noStrike" cap="none">
                <a:solidFill>
                  <a:srgbClr val="203865"/>
                </a:solidFill>
                <a:latin typeface="Calibri"/>
                <a:ea typeface="Calibri"/>
                <a:cs typeface="Calibri"/>
                <a:sym typeface="Calibri"/>
              </a:rPr>
              <a:t>Scripture, Inspired by God.</a:t>
            </a:r>
            <a:endParaRPr/>
          </a:p>
        </p:txBody>
      </p:sp>
      <p:pic>
        <p:nvPicPr>
          <p:cNvPr id="1178" name="Google Shape;1178;p188"/>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500"/>
                                        <p:tgtEl>
                                          <p:spTgt spid="1177"/>
                                        </p:tgtEl>
                                      </p:cBhvr>
                                    </p:animEffect>
                                  </p:childTnLst>
                                </p:cTn>
                              </p:par>
                              <p:par>
                                <p:cTn id="8" presetID="10" presetClass="entr" presetSubtype="0" fill="hold" nodeType="withEffect">
                                  <p:stCondLst>
                                    <p:cond delay="0"/>
                                  </p:stCondLst>
                                  <p:childTnLst>
                                    <p:set>
                                      <p:cBhvr>
                                        <p:cTn id="9" dur="1" fill="hold">
                                          <p:stCondLst>
                                            <p:cond delay="0"/>
                                          </p:stCondLst>
                                        </p:cTn>
                                        <p:tgtEl>
                                          <p:spTgt spid="1176"/>
                                        </p:tgtEl>
                                        <p:attrNameLst>
                                          <p:attrName>style.visibility</p:attrName>
                                        </p:attrNameLst>
                                      </p:cBhvr>
                                      <p:to>
                                        <p:strVal val="visible"/>
                                      </p:to>
                                    </p:set>
                                    <p:animEffect transition="in" filter="fade">
                                      <p:cBhvr>
                                        <p:cTn id="10" dur="500"/>
                                        <p:tgtEl>
                                          <p:spTgt spid="1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182"/>
        <p:cNvGrpSpPr/>
        <p:nvPr/>
      </p:nvGrpSpPr>
      <p:grpSpPr>
        <a:xfrm>
          <a:off x="0" y="0"/>
          <a:ext cx="0" cy="0"/>
          <a:chOff x="0" y="0"/>
          <a:chExt cx="0" cy="0"/>
        </a:xfrm>
      </p:grpSpPr>
      <p:sp>
        <p:nvSpPr>
          <p:cNvPr id="1183" name="Google Shape;1183;p189"/>
          <p:cNvSpPr txBox="1">
            <a:spLocks noGrp="1"/>
          </p:cNvSpPr>
          <p:nvPr>
            <p:ph type="title"/>
          </p:nvPr>
        </p:nvSpPr>
        <p:spPr>
          <a:xfrm>
            <a:off x="3330342" y="5185782"/>
            <a:ext cx="8778861"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03865"/>
              </a:buClr>
              <a:buSzPts val="4400"/>
              <a:buFont typeface="Calibri"/>
              <a:buNone/>
            </a:pPr>
            <a:r>
              <a:rPr lang="en-US" b="1" u="sng">
                <a:solidFill>
                  <a:srgbClr val="203865"/>
                </a:solidFill>
              </a:rPr>
              <a:t>What is the 2</a:t>
            </a:r>
            <a:r>
              <a:rPr lang="en-US" b="1" u="sng" baseline="30000">
                <a:solidFill>
                  <a:srgbClr val="203865"/>
                </a:solidFill>
              </a:rPr>
              <a:t>nd</a:t>
            </a:r>
            <a:r>
              <a:rPr lang="en-US" b="1" u="sng">
                <a:solidFill>
                  <a:srgbClr val="203865"/>
                </a:solidFill>
              </a:rPr>
              <a:t> Greatest Command?</a:t>
            </a:r>
            <a:endParaRPr/>
          </a:p>
        </p:txBody>
      </p:sp>
      <p:sp>
        <p:nvSpPr>
          <p:cNvPr id="1184" name="Google Shape;1184;p189"/>
          <p:cNvSpPr txBox="1"/>
          <p:nvPr/>
        </p:nvSpPr>
        <p:spPr>
          <a:xfrm>
            <a:off x="201561" y="1826968"/>
            <a:ext cx="11788877"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0" i="0" u="none" strike="noStrike" cap="none">
                <a:solidFill>
                  <a:srgbClr val="223556"/>
                </a:solidFill>
                <a:latin typeface="Calibri"/>
                <a:ea typeface="Calibri"/>
                <a:cs typeface="Calibri"/>
                <a:sym typeface="Calibri"/>
              </a:rPr>
              <a:t>Love your neighbor as yourself.</a:t>
            </a:r>
            <a:endParaRPr/>
          </a:p>
          <a:p>
            <a:pPr marL="0" marR="0" lvl="0" indent="0" algn="ctr" rtl="0">
              <a:lnSpc>
                <a:spcPct val="100000"/>
              </a:lnSpc>
              <a:spcBef>
                <a:spcPts val="0"/>
              </a:spcBef>
              <a:spcAft>
                <a:spcPts val="0"/>
              </a:spcAft>
              <a:buClr>
                <a:srgbClr val="223556"/>
              </a:buClr>
              <a:buSzPts val="7200"/>
              <a:buFont typeface="Calibri"/>
              <a:buNone/>
            </a:pPr>
            <a:r>
              <a:rPr lang="en-US" sz="7200" b="1" i="0" u="none" strike="noStrike" cap="none">
                <a:solidFill>
                  <a:srgbClr val="223556"/>
                </a:solidFill>
                <a:latin typeface="Calibri"/>
                <a:ea typeface="Calibri"/>
                <a:cs typeface="Calibri"/>
                <a:sym typeface="Calibri"/>
              </a:rPr>
              <a:t>Mark 12:31</a:t>
            </a:r>
            <a:endParaRPr/>
          </a:p>
        </p:txBody>
      </p:sp>
      <p:pic>
        <p:nvPicPr>
          <p:cNvPr id="1185" name="Google Shape;1185;p189"/>
          <p:cNvPicPr preferRelativeResize="0"/>
          <p:nvPr/>
        </p:nvPicPr>
        <p:blipFill rotWithShape="1">
          <a:blip r:embed="rId3">
            <a:alphaModFix/>
          </a:blip>
          <a:srcRect/>
          <a:stretch/>
        </p:blipFill>
        <p:spPr>
          <a:xfrm>
            <a:off x="1" y="4839128"/>
            <a:ext cx="3589106" cy="201887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fade">
                                      <p:cBhvr>
                                        <p:cTn id="7" dur="1000"/>
                                        <p:tgtEl>
                                          <p:spTgt spid="1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p190"/>
          <p:cNvPicPr preferRelativeResize="0"/>
          <p:nvPr/>
        </p:nvPicPr>
        <p:blipFill rotWithShape="1">
          <a:blip r:embed="rId3">
            <a:alphaModFix/>
          </a:blip>
          <a:srcRect/>
          <a:stretch/>
        </p:blipFill>
        <p:spPr>
          <a:xfrm>
            <a:off x="2605607" y="1463494"/>
            <a:ext cx="6980785" cy="3931011"/>
          </a:xfrm>
          <a:prstGeom prst="rect">
            <a:avLst/>
          </a:prstGeom>
          <a:noFill/>
          <a:ln>
            <a:noFill/>
          </a:ln>
        </p:spPr>
      </p:pic>
      <p:sp>
        <p:nvSpPr>
          <p:cNvPr id="1191" name="Google Shape;1191;p190"/>
          <p:cNvSpPr txBox="1"/>
          <p:nvPr/>
        </p:nvSpPr>
        <p:spPr>
          <a:xfrm>
            <a:off x="152398" y="5393658"/>
            <a:ext cx="1188719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“Against such things there is no law.”</a:t>
            </a:r>
            <a:endParaRPr/>
          </a:p>
          <a:p>
            <a:pPr marL="0" marR="0" lvl="0" indent="0" algn="ctr" rtl="0">
              <a:lnSpc>
                <a:spcPct val="100000"/>
              </a:lnSpc>
              <a:spcBef>
                <a:spcPts val="0"/>
              </a:spcBef>
              <a:spcAft>
                <a:spcPts val="0"/>
              </a:spcAft>
              <a:buClr>
                <a:srgbClr val="223556"/>
              </a:buClr>
              <a:buSzPts val="4400"/>
              <a:buFont typeface="Calibri"/>
              <a:buNone/>
            </a:pPr>
            <a:r>
              <a:rPr lang="en-US" sz="4400" b="1" i="0" u="none" strike="noStrike" cap="none">
                <a:solidFill>
                  <a:srgbClr val="223556"/>
                </a:solidFill>
                <a:latin typeface="Calibri"/>
                <a:ea typeface="Calibri"/>
                <a:cs typeface="Calibri"/>
                <a:sym typeface="Calibri"/>
              </a:rPr>
              <a:t>Galatians 5:22-23</a:t>
            </a:r>
            <a:endParaRPr/>
          </a:p>
        </p:txBody>
      </p:sp>
      <p:sp>
        <p:nvSpPr>
          <p:cNvPr id="1192" name="Google Shape;1192;p190"/>
          <p:cNvSpPr txBox="1"/>
          <p:nvPr/>
        </p:nvSpPr>
        <p:spPr>
          <a:xfrm>
            <a:off x="2245894" y="322355"/>
            <a:ext cx="770021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6000"/>
              <a:buFont typeface="Calibri"/>
              <a:buNone/>
            </a:pPr>
            <a:r>
              <a:rPr lang="en-US" sz="6000" b="1" i="0" u="none" strike="noStrike" cap="none">
                <a:solidFill>
                  <a:srgbClr val="223556"/>
                </a:solidFill>
                <a:latin typeface="Calibri"/>
                <a:ea typeface="Calibri"/>
                <a:cs typeface="Calibri"/>
                <a:sym typeface="Calibri"/>
              </a:rPr>
              <a:t>The Fruit of the Spirit</a:t>
            </a:r>
            <a:endParaRPr/>
          </a:p>
        </p:txBody>
      </p:sp>
      <p:sp>
        <p:nvSpPr>
          <p:cNvPr id="1193" name="Google Shape;1193;p190"/>
          <p:cNvSpPr txBox="1"/>
          <p:nvPr/>
        </p:nvSpPr>
        <p:spPr>
          <a:xfrm>
            <a:off x="584805" y="1997415"/>
            <a:ext cx="2319688"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LOVE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JOY</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PEACE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PATIENCE</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KINDNESS</a:t>
            </a:r>
            <a:endParaRPr/>
          </a:p>
        </p:txBody>
      </p:sp>
      <p:sp>
        <p:nvSpPr>
          <p:cNvPr id="1194" name="Google Shape;1194;p190"/>
          <p:cNvSpPr txBox="1"/>
          <p:nvPr/>
        </p:nvSpPr>
        <p:spPr>
          <a:xfrm>
            <a:off x="8969338" y="1997415"/>
            <a:ext cx="2904984"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GOODNESS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FAITHFULNESS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GENTLENESS</a:t>
            </a:r>
            <a:endParaRPr/>
          </a:p>
          <a:p>
            <a:pPr marL="0" marR="0" lvl="0" indent="0" algn="ctr" rtl="0">
              <a:lnSpc>
                <a:spcPct val="100000"/>
              </a:lnSpc>
              <a:spcBef>
                <a:spcPts val="0"/>
              </a:spcBef>
              <a:spcAft>
                <a:spcPts val="0"/>
              </a:spcAft>
              <a:buClr>
                <a:srgbClr val="223556"/>
              </a:buClr>
              <a:buSzPts val="3600"/>
              <a:buFont typeface="Calibri"/>
              <a:buNone/>
            </a:pPr>
            <a:r>
              <a:rPr lang="en-US" sz="3600" b="0" i="0" u="none" strike="noStrike" cap="none">
                <a:solidFill>
                  <a:srgbClr val="223556"/>
                </a:solidFill>
                <a:latin typeface="Calibri"/>
                <a:ea typeface="Calibri"/>
                <a:cs typeface="Calibri"/>
                <a:sym typeface="Calibri"/>
              </a:rPr>
              <a:t>SELF-CONTROL</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43" name="Google Shape;843;p1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44" name="Google Shape;844;p146"/>
          <p:cNvPicPr preferRelativeResize="0"/>
          <p:nvPr/>
        </p:nvPicPr>
        <p:blipFill rotWithShape="1">
          <a:blip r:embed="rId3">
            <a:alphaModFix/>
          </a:blip>
          <a:srcRect/>
          <a:stretch/>
        </p:blipFill>
        <p:spPr>
          <a:xfrm rot="5400000">
            <a:off x="2033586" y="-2667001"/>
            <a:ext cx="8124825" cy="12192001"/>
          </a:xfrm>
          <a:prstGeom prst="rect">
            <a:avLst/>
          </a:prstGeom>
          <a:noFill/>
          <a:ln>
            <a:noFill/>
          </a:ln>
        </p:spPr>
      </p:pic>
      <p:sp>
        <p:nvSpPr>
          <p:cNvPr id="845" name="Google Shape;845;p146"/>
          <p:cNvSpPr/>
          <p:nvPr/>
        </p:nvSpPr>
        <p:spPr>
          <a:xfrm>
            <a:off x="1678112" y="978424"/>
            <a:ext cx="8835775" cy="4901513"/>
          </a:xfrm>
          <a:prstGeom prst="round2DiagRect">
            <a:avLst>
              <a:gd name="adj1" fmla="val 0"/>
              <a:gd name="adj2" fmla="val 31339"/>
            </a:avLst>
          </a:prstGeom>
          <a:noFill/>
          <a:ln w="2540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46" name="Google Shape;846;p146"/>
          <p:cNvSpPr txBox="1"/>
          <p:nvPr/>
        </p:nvSpPr>
        <p:spPr>
          <a:xfrm>
            <a:off x="2126750" y="780116"/>
            <a:ext cx="5744967"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9900"/>
              <a:buFont typeface="Arial"/>
              <a:buNone/>
            </a:pPr>
            <a:r>
              <a:rPr lang="en-US" sz="19900" b="0" i="0" u="none" strike="noStrike" cap="none">
                <a:solidFill>
                  <a:schemeClr val="lt1"/>
                </a:solidFill>
                <a:latin typeface="Arial"/>
                <a:ea typeface="Arial"/>
                <a:cs typeface="Arial"/>
                <a:sym typeface="Arial"/>
              </a:rPr>
              <a:t>OLD</a:t>
            </a:r>
            <a:endParaRPr/>
          </a:p>
        </p:txBody>
      </p:sp>
      <p:sp>
        <p:nvSpPr>
          <p:cNvPr id="847" name="Google Shape;847;p146"/>
          <p:cNvSpPr txBox="1"/>
          <p:nvPr/>
        </p:nvSpPr>
        <p:spPr>
          <a:xfrm>
            <a:off x="2126750" y="2923174"/>
            <a:ext cx="8465906"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9900"/>
              <a:buFont typeface="Arial"/>
              <a:buNone/>
            </a:pPr>
            <a:r>
              <a:rPr lang="en-US" sz="19900" b="0" i="0" u="none" strike="noStrike" cap="none">
                <a:solidFill>
                  <a:schemeClr val="lt1"/>
                </a:solidFill>
                <a:latin typeface="Arial"/>
                <a:ea typeface="Arial"/>
                <a:cs typeface="Arial"/>
                <a:sym typeface="Arial"/>
              </a:rPr>
              <a:t>UNION</a:t>
            </a:r>
            <a:endParaRPr/>
          </a:p>
        </p:txBody>
      </p:sp>
      <p:sp>
        <p:nvSpPr>
          <p:cNvPr id="848" name="Google Shape;848;p146"/>
          <p:cNvSpPr txBox="1"/>
          <p:nvPr/>
        </p:nvSpPr>
        <p:spPr>
          <a:xfrm>
            <a:off x="7167938" y="1509646"/>
            <a:ext cx="2712377"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Arial"/>
              <a:buNone/>
            </a:pPr>
            <a:r>
              <a:rPr lang="en-US" sz="5400" b="1" i="0" u="none" strike="noStrike" cap="none">
                <a:solidFill>
                  <a:schemeClr val="lt1"/>
                </a:solidFill>
                <a:latin typeface="Arial"/>
                <a:ea typeface="Arial"/>
                <a:cs typeface="Arial"/>
                <a:sym typeface="Arial"/>
              </a:rPr>
              <a:t>Sunday</a:t>
            </a:r>
            <a:endParaRPr/>
          </a:p>
          <a:p>
            <a:pPr marL="0" marR="0" lvl="0" indent="0" algn="ctr" rtl="0">
              <a:lnSpc>
                <a:spcPct val="100000"/>
              </a:lnSpc>
              <a:spcBef>
                <a:spcPts val="0"/>
              </a:spcBef>
              <a:spcAft>
                <a:spcPts val="0"/>
              </a:spcAft>
              <a:buClr>
                <a:schemeClr val="lt1"/>
              </a:buClr>
              <a:buSzPts val="5400"/>
              <a:buFont typeface="Arial"/>
              <a:buNone/>
            </a:pPr>
            <a:r>
              <a:rPr lang="en-US" sz="5400" b="1" i="0" u="none" strike="noStrike" cap="none">
                <a:solidFill>
                  <a:schemeClr val="lt1"/>
                </a:solidFill>
                <a:latin typeface="Arial"/>
                <a:ea typeface="Arial"/>
                <a:cs typeface="Arial"/>
                <a:sym typeface="Arial"/>
              </a:rPr>
              <a:t>Nights</a:t>
            </a:r>
            <a:endParaRPr/>
          </a:p>
        </p:txBody>
      </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03863"/>
        </a:solidFill>
        <a:effectLst/>
      </p:bgPr>
    </p:bg>
    <p:spTree>
      <p:nvGrpSpPr>
        <p:cNvPr id="1" name="Shape 1198"/>
        <p:cNvGrpSpPr/>
        <p:nvPr/>
      </p:nvGrpSpPr>
      <p:grpSpPr>
        <a:xfrm>
          <a:off x="0" y="0"/>
          <a:ext cx="0" cy="0"/>
          <a:chOff x="0" y="0"/>
          <a:chExt cx="0" cy="0"/>
        </a:xfrm>
      </p:grpSpPr>
      <p:sp>
        <p:nvSpPr>
          <p:cNvPr id="1199" name="Google Shape;1199;p191"/>
          <p:cNvSpPr/>
          <p:nvPr/>
        </p:nvSpPr>
        <p:spPr>
          <a:xfrm>
            <a:off x="198632" y="1847716"/>
            <a:ext cx="11794733" cy="3400747"/>
          </a:xfrm>
          <a:prstGeom prst="round2DiagRect">
            <a:avLst>
              <a:gd name="adj1" fmla="val 0"/>
              <a:gd name="adj2" fmla="val 20410"/>
            </a:avLst>
          </a:prstGeom>
          <a:solidFill>
            <a:srgbClr val="FFFFFF"/>
          </a:solidFill>
          <a:ln w="127000" cap="flat" cmpd="sng">
            <a:solidFill>
              <a:srgbClr val="20386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1" i="0" u="none" strike="noStrike" cap="none">
              <a:solidFill>
                <a:srgbClr val="203863"/>
              </a:solidFill>
              <a:latin typeface="Calibri"/>
              <a:ea typeface="Calibri"/>
              <a:cs typeface="Calibri"/>
              <a:sym typeface="Calibri"/>
            </a:endParaRPr>
          </a:p>
        </p:txBody>
      </p:sp>
      <p:sp>
        <p:nvSpPr>
          <p:cNvPr id="1200" name="Google Shape;1200;p191"/>
          <p:cNvSpPr txBox="1"/>
          <p:nvPr/>
        </p:nvSpPr>
        <p:spPr>
          <a:xfrm>
            <a:off x="111303" y="-133422"/>
            <a:ext cx="11969392"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1500"/>
              <a:buFont typeface="Calibri"/>
              <a:buNone/>
            </a:pPr>
            <a:r>
              <a:rPr lang="en-US" sz="11500" b="0" i="0" u="none" strike="noStrike" cap="none">
                <a:solidFill>
                  <a:srgbClr val="FFFFFF"/>
                </a:solidFill>
                <a:latin typeface="Calibri"/>
                <a:ea typeface="Calibri"/>
                <a:cs typeface="Calibri"/>
                <a:sym typeface="Calibri"/>
              </a:rPr>
              <a:t>Welcome Guests!</a:t>
            </a:r>
            <a:endParaRPr/>
          </a:p>
        </p:txBody>
      </p:sp>
      <p:pic>
        <p:nvPicPr>
          <p:cNvPr id="1201" name="Google Shape;1201;p191"/>
          <p:cNvPicPr preferRelativeResize="0"/>
          <p:nvPr/>
        </p:nvPicPr>
        <p:blipFill rotWithShape="1">
          <a:blip r:embed="rId3">
            <a:alphaModFix/>
          </a:blip>
          <a:srcRect/>
          <a:stretch/>
        </p:blipFill>
        <p:spPr>
          <a:xfrm>
            <a:off x="164183" y="1609537"/>
            <a:ext cx="3865030" cy="3865030"/>
          </a:xfrm>
          <a:prstGeom prst="rect">
            <a:avLst/>
          </a:prstGeom>
          <a:noFill/>
          <a:ln>
            <a:noFill/>
          </a:ln>
        </p:spPr>
      </p:pic>
      <p:sp>
        <p:nvSpPr>
          <p:cNvPr id="1202" name="Google Shape;1202;p191"/>
          <p:cNvSpPr txBox="1"/>
          <p:nvPr/>
        </p:nvSpPr>
        <p:spPr>
          <a:xfrm>
            <a:off x="3451125" y="1951011"/>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3"/>
              </a:buClr>
              <a:buSzPts val="11500"/>
              <a:buFont typeface="Play"/>
              <a:buNone/>
            </a:pPr>
            <a:r>
              <a:rPr lang="en-US" sz="11500" b="1" i="0" u="sng" strike="noStrike" cap="none">
                <a:solidFill>
                  <a:srgbClr val="203863"/>
                </a:solidFill>
                <a:latin typeface="Play"/>
                <a:ea typeface="Play"/>
                <a:cs typeface="Play"/>
                <a:sym typeface="Play"/>
              </a:rPr>
              <a:t>OLD UNION</a:t>
            </a:r>
            <a:endParaRPr/>
          </a:p>
        </p:txBody>
      </p:sp>
      <p:sp>
        <p:nvSpPr>
          <p:cNvPr id="1203" name="Google Shape;1203;p191"/>
          <p:cNvSpPr txBox="1"/>
          <p:nvPr/>
        </p:nvSpPr>
        <p:spPr>
          <a:xfrm>
            <a:off x="3349445" y="3329245"/>
            <a:ext cx="893338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E64A9"/>
              </a:buClr>
              <a:buSzPts val="11500"/>
              <a:buFont typeface="Arial"/>
              <a:buNone/>
            </a:pPr>
            <a:r>
              <a:rPr lang="en-US" sz="11500" b="1" i="0" u="none" strike="noStrike" cap="none">
                <a:solidFill>
                  <a:srgbClr val="0E64A9"/>
                </a:solidFill>
                <a:latin typeface="Arial"/>
                <a:ea typeface="Arial"/>
                <a:cs typeface="Arial"/>
                <a:sym typeface="Arial"/>
              </a:rPr>
              <a:t>NEW LIFE</a:t>
            </a:r>
            <a:endParaRPr/>
          </a:p>
        </p:txBody>
      </p:sp>
      <p:sp>
        <p:nvSpPr>
          <p:cNvPr id="1204" name="Google Shape;1204;p191"/>
          <p:cNvSpPr txBox="1"/>
          <p:nvPr/>
        </p:nvSpPr>
        <p:spPr>
          <a:xfrm>
            <a:off x="309938" y="5593657"/>
            <a:ext cx="1188206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400"/>
              <a:buFont typeface="Calibri"/>
              <a:buNone/>
            </a:pPr>
            <a:r>
              <a:rPr lang="en-US" sz="5400" b="1" i="0" u="none" strike="noStrike" cap="none">
                <a:solidFill>
                  <a:srgbClr val="FFFFFF"/>
                </a:solidFill>
                <a:latin typeface="Calibri"/>
                <a:ea typeface="Calibri"/>
                <a:cs typeface="Calibri"/>
                <a:sym typeface="Calibri"/>
              </a:rPr>
              <a:t>Following Jesus changes everything!</a:t>
            </a:r>
            <a:endParaRPr/>
          </a:p>
        </p:txBody>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8"/>
        <p:cNvGrpSpPr/>
        <p:nvPr/>
      </p:nvGrpSpPr>
      <p:grpSpPr>
        <a:xfrm>
          <a:off x="0" y="0"/>
          <a:ext cx="0" cy="0"/>
          <a:chOff x="0" y="0"/>
          <a:chExt cx="0" cy="0"/>
        </a:xfrm>
      </p:grpSpPr>
      <p:sp>
        <p:nvSpPr>
          <p:cNvPr id="1209" name="Google Shape;1209;p192"/>
          <p:cNvSpPr/>
          <p:nvPr/>
        </p:nvSpPr>
        <p:spPr>
          <a:xfrm>
            <a:off x="1610626" y="2271562"/>
            <a:ext cx="8970747" cy="2223436"/>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10" name="Google Shape;1210;p192"/>
          <p:cNvSpPr txBox="1"/>
          <p:nvPr/>
        </p:nvSpPr>
        <p:spPr>
          <a:xfrm>
            <a:off x="1755834" y="2760061"/>
            <a:ext cx="868033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Live For Jesus</a:t>
            </a:r>
            <a:endParaRPr sz="7200" b="1" i="0" u="none" strike="noStrike" cap="none">
              <a:solidFill>
                <a:srgbClr val="1F1646"/>
              </a:solidFill>
              <a:latin typeface="Arial"/>
              <a:ea typeface="Arial"/>
              <a:cs typeface="Arial"/>
              <a:sym typeface="Arial"/>
            </a:endParaRPr>
          </a:p>
        </p:txBody>
      </p:sp>
      <p:sp>
        <p:nvSpPr>
          <p:cNvPr id="1211" name="Google Shape;1211;p192"/>
          <p:cNvSpPr txBox="1"/>
          <p:nvPr/>
        </p:nvSpPr>
        <p:spPr>
          <a:xfrm>
            <a:off x="0" y="5842337"/>
            <a:ext cx="187692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rgbClr val="1F1646"/>
                </a:solidFill>
                <a:latin typeface="Arial"/>
                <a:ea typeface="Arial"/>
                <a:cs typeface="Arial"/>
                <a:sym typeface="Arial"/>
              </a:rPr>
              <a:t>401</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93"/>
          <p:cNvSpPr txBox="1"/>
          <p:nvPr/>
        </p:nvSpPr>
        <p:spPr>
          <a:xfrm>
            <a:off x="2270126" y="1946275"/>
            <a:ext cx="4237057"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Live for Jesus, O my brother,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His disciple ever be;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Render not to any other,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What alone the Lord's should be.</a:t>
            </a:r>
            <a:endParaRPr/>
          </a:p>
        </p:txBody>
      </p:sp>
      <p:pic>
        <p:nvPicPr>
          <p:cNvPr id="1217" name="Google Shape;1217;p19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18" name="Google Shape;1218;p193"/>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Live For Jesus</a:t>
            </a:r>
            <a:endParaRPr/>
          </a:p>
        </p:txBody>
      </p:sp>
      <p:sp>
        <p:nvSpPr>
          <p:cNvPr id="1219" name="Google Shape;1219;p193"/>
          <p:cNvSpPr txBox="1"/>
          <p:nvPr/>
        </p:nvSpPr>
        <p:spPr>
          <a:xfrm>
            <a:off x="1600200" y="6172200"/>
            <a:ext cx="16065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E. R. Latta</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Frank M. Davis</a:t>
            </a:r>
            <a:endParaRPr sz="1200" b="0" i="1" u="none" strike="noStrike" cap="none">
              <a:solidFill>
                <a:srgbClr val="000000"/>
              </a:solidFill>
              <a:latin typeface="Times New Roman"/>
              <a:ea typeface="Times New Roman"/>
              <a:cs typeface="Times New Roman"/>
              <a:sym typeface="Times New Roman"/>
            </a:endParaRPr>
          </a:p>
        </p:txBody>
      </p:sp>
      <p:sp>
        <p:nvSpPr>
          <p:cNvPr id="1220" name="Google Shape;1220;p19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1225" name="Google Shape;1225;p19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26" name="Google Shape;1226;p19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Live For Jesus</a:t>
            </a:r>
            <a:endParaRPr/>
          </a:p>
        </p:txBody>
      </p:sp>
      <p:sp>
        <p:nvSpPr>
          <p:cNvPr id="1227" name="Google Shape;1227;p19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95"/>
          <p:cNvSpPr txBox="1"/>
          <p:nvPr/>
        </p:nvSpPr>
        <p:spPr>
          <a:xfrm>
            <a:off x="2117725" y="1870075"/>
            <a:ext cx="459773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Live for Jesus, live for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Give Him all thou hast to give;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On the cross the world's Redeemer,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Gave His life that thou mightst live.</a:t>
            </a:r>
            <a:endParaRPr/>
          </a:p>
        </p:txBody>
      </p:sp>
      <p:pic>
        <p:nvPicPr>
          <p:cNvPr id="1233" name="Google Shape;1233;p19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34" name="Google Shape;1234;p195"/>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Live For Jesus</a:t>
            </a:r>
            <a:endParaRPr/>
          </a:p>
        </p:txBody>
      </p:sp>
      <p:sp>
        <p:nvSpPr>
          <p:cNvPr id="1235" name="Google Shape;1235;p19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19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41" name="Google Shape;1241;p196"/>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Live For Jesus</a:t>
            </a:r>
            <a:endParaRPr/>
          </a:p>
        </p:txBody>
      </p:sp>
      <p:sp>
        <p:nvSpPr>
          <p:cNvPr id="1242" name="Google Shape;1242;p19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97"/>
          <p:cNvSpPr txBox="1"/>
          <p:nvPr/>
        </p:nvSpPr>
        <p:spPr>
          <a:xfrm>
            <a:off x="2346325" y="1717675"/>
            <a:ext cx="4369786"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Live for Jesus, wandering sinner,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Under Satan serve no more;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Of the promised prize a winner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Thou may’st be, when life is over.</a:t>
            </a:r>
            <a:endParaRPr/>
          </a:p>
        </p:txBody>
      </p:sp>
      <p:pic>
        <p:nvPicPr>
          <p:cNvPr id="1248" name="Google Shape;1248;p19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49" name="Google Shape;1249;p197"/>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Live For Jesus</a:t>
            </a:r>
            <a:endParaRPr/>
          </a:p>
        </p:txBody>
      </p:sp>
      <p:sp>
        <p:nvSpPr>
          <p:cNvPr id="1250" name="Google Shape;1250;p197"/>
          <p:cNvSpPr txBox="1"/>
          <p:nvPr/>
        </p:nvSpPr>
        <p:spPr>
          <a:xfrm>
            <a:off x="1600200" y="6172200"/>
            <a:ext cx="16065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E. R. Latta</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Frank M. Davis</a:t>
            </a:r>
            <a:endParaRPr sz="1200" b="0" i="1" u="none" strike="noStrike" cap="none">
              <a:solidFill>
                <a:srgbClr val="000000"/>
              </a:solidFill>
              <a:latin typeface="Times New Roman"/>
              <a:ea typeface="Times New Roman"/>
              <a:cs typeface="Times New Roman"/>
              <a:sym typeface="Times New Roman"/>
            </a:endParaRPr>
          </a:p>
        </p:txBody>
      </p:sp>
      <p:sp>
        <p:nvSpPr>
          <p:cNvPr id="1251" name="Google Shape;1251;p19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Google Shape;1256;p19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57" name="Google Shape;1257;p198"/>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Live For Jesus</a:t>
            </a:r>
            <a:endParaRPr/>
          </a:p>
        </p:txBody>
      </p:sp>
      <p:sp>
        <p:nvSpPr>
          <p:cNvPr id="1258" name="Google Shape;1258;p19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99"/>
          <p:cNvSpPr txBox="1"/>
          <p:nvPr/>
        </p:nvSpPr>
        <p:spPr>
          <a:xfrm>
            <a:off x="2117725" y="1870075"/>
            <a:ext cx="459773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Live for Jesus, live for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Give Him all thou hast to give;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On the cross the world's Redeemer,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Gave His life that thou mightst live.</a:t>
            </a:r>
            <a:endParaRPr/>
          </a:p>
        </p:txBody>
      </p:sp>
      <p:pic>
        <p:nvPicPr>
          <p:cNvPr id="1264" name="Google Shape;1264;p19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65" name="Google Shape;1265;p199"/>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Live For Jesus</a:t>
            </a:r>
            <a:endParaRPr/>
          </a:p>
        </p:txBody>
      </p:sp>
      <p:sp>
        <p:nvSpPr>
          <p:cNvPr id="1266" name="Google Shape;1266;p19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20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72" name="Google Shape;1272;p200"/>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Live For Jesus</a:t>
            </a:r>
            <a:endParaRPr/>
          </a:p>
        </p:txBody>
      </p:sp>
      <p:sp>
        <p:nvSpPr>
          <p:cNvPr id="1273" name="Google Shape;1273;p20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54" name="Google Shape;854;p1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55" name="Google Shape;855;p147"/>
          <p:cNvPicPr preferRelativeResize="0"/>
          <p:nvPr/>
        </p:nvPicPr>
        <p:blipFill rotWithShape="1">
          <a:blip r:embed="rId3">
            <a:alphaModFix/>
          </a:blip>
          <a:srcRect/>
          <a:stretch/>
        </p:blipFill>
        <p:spPr>
          <a:xfrm rot="5400000">
            <a:off x="-144536" y="-4845121"/>
            <a:ext cx="8124825" cy="16548241"/>
          </a:xfrm>
          <a:prstGeom prst="rect">
            <a:avLst/>
          </a:prstGeom>
          <a:noFill/>
          <a:ln>
            <a:noFill/>
          </a:ln>
        </p:spPr>
      </p:pic>
      <p:sp>
        <p:nvSpPr>
          <p:cNvPr id="856" name="Google Shape;856;p147"/>
          <p:cNvSpPr/>
          <p:nvPr/>
        </p:nvSpPr>
        <p:spPr>
          <a:xfrm>
            <a:off x="7880279" y="4397339"/>
            <a:ext cx="3801439" cy="2242886"/>
          </a:xfrm>
          <a:prstGeom prst="round2DiagRect">
            <a:avLst>
              <a:gd name="adj1" fmla="val 0"/>
              <a:gd name="adj2" fmla="val 31339"/>
            </a:avLst>
          </a:prstGeom>
          <a:noFill/>
          <a:ln w="1301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7" name="Google Shape;857;p147"/>
          <p:cNvSpPr txBox="1"/>
          <p:nvPr/>
        </p:nvSpPr>
        <p:spPr>
          <a:xfrm>
            <a:off x="7996717" y="4309302"/>
            <a:ext cx="2373331"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800"/>
              <a:buFont typeface="Arial"/>
              <a:buNone/>
            </a:pPr>
            <a:r>
              <a:rPr lang="en-US" sz="8800" b="0" i="0" u="none" strike="noStrike" cap="none">
                <a:solidFill>
                  <a:schemeClr val="lt1"/>
                </a:solidFill>
                <a:latin typeface="Arial"/>
                <a:ea typeface="Arial"/>
                <a:cs typeface="Arial"/>
                <a:sym typeface="Arial"/>
              </a:rPr>
              <a:t>OLD</a:t>
            </a:r>
            <a:endParaRPr/>
          </a:p>
        </p:txBody>
      </p:sp>
      <p:sp>
        <p:nvSpPr>
          <p:cNvPr id="858" name="Google Shape;858;p147"/>
          <p:cNvSpPr txBox="1"/>
          <p:nvPr/>
        </p:nvSpPr>
        <p:spPr>
          <a:xfrm>
            <a:off x="7996717" y="5285750"/>
            <a:ext cx="3801439"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800"/>
              <a:buFont typeface="Arial"/>
              <a:buNone/>
            </a:pPr>
            <a:r>
              <a:rPr lang="en-US" sz="8800" b="0" i="0" u="none" strike="noStrike" cap="none">
                <a:solidFill>
                  <a:schemeClr val="lt1"/>
                </a:solidFill>
                <a:latin typeface="Arial"/>
                <a:ea typeface="Arial"/>
                <a:cs typeface="Arial"/>
                <a:sym typeface="Arial"/>
              </a:rPr>
              <a:t>UNION</a:t>
            </a:r>
            <a:endParaRPr/>
          </a:p>
        </p:txBody>
      </p:sp>
      <p:sp>
        <p:nvSpPr>
          <p:cNvPr id="859" name="Google Shape;859;p147"/>
          <p:cNvSpPr txBox="1"/>
          <p:nvPr/>
        </p:nvSpPr>
        <p:spPr>
          <a:xfrm>
            <a:off x="9507020" y="4617078"/>
            <a:ext cx="271237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Sunday</a:t>
            </a:r>
            <a:endParaRPr/>
          </a:p>
          <a:p>
            <a:pPr marL="0" marR="0" lvl="0" indent="0" algn="ctr"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Nights</a:t>
            </a:r>
            <a:endParaRPr/>
          </a:p>
        </p:txBody>
      </p:sp>
      <p:sp>
        <p:nvSpPr>
          <p:cNvPr id="860" name="Google Shape;860;p147"/>
          <p:cNvSpPr txBox="1"/>
          <p:nvPr/>
        </p:nvSpPr>
        <p:spPr>
          <a:xfrm>
            <a:off x="613026" y="125700"/>
            <a:ext cx="11185130" cy="72635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Devotional with Communion Begins at 5pm</a:t>
            </a:r>
            <a:endParaRPr sz="3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Followed By Small Groups:</a:t>
            </a:r>
            <a:endParaRPr sz="1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Men’s Group Meeting Upstairs</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Card Writing Ministry in the Fellowship Hall</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Visitation Teams (Adults and OUKids)</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Songs with Sam</a:t>
            </a:r>
            <a:r>
              <a:rPr lang="en-US" sz="1600" b="0" i="0" u="none" strike="noStrike" cap="none">
                <a:solidFill>
                  <a:srgbClr val="FFFFFF"/>
                </a:solidFill>
                <a:latin typeface="Calibri"/>
                <a:ea typeface="Calibri"/>
                <a:cs typeface="Calibri"/>
                <a:sym typeface="Calibri"/>
              </a:rPr>
              <a:t> </a:t>
            </a:r>
            <a:r>
              <a:rPr lang="en-US" sz="3800" b="0" i="0" u="none" strike="noStrike" cap="none">
                <a:solidFill>
                  <a:srgbClr val="FFFFFF"/>
                </a:solidFill>
                <a:latin typeface="Calibri"/>
                <a:ea typeface="Calibri"/>
                <a:cs typeface="Calibri"/>
                <a:sym typeface="Calibri"/>
              </a:rPr>
              <a:t>in the Teen Room</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Various Work/Service Projects</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Staffed Nursery</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- 1</a:t>
            </a:r>
            <a:r>
              <a:rPr lang="en-US" sz="3800" b="0" i="0" u="none" strike="noStrike" cap="none" baseline="30000">
                <a:solidFill>
                  <a:srgbClr val="FFFFFF"/>
                </a:solidFill>
                <a:latin typeface="Calibri"/>
                <a:ea typeface="Calibri"/>
                <a:cs typeface="Calibri"/>
                <a:sym typeface="Calibri"/>
              </a:rPr>
              <a:t>st</a:t>
            </a:r>
            <a:r>
              <a:rPr lang="en-US" sz="3800" b="0" i="0" u="none" strike="noStrike" cap="none">
                <a:solidFill>
                  <a:srgbClr val="FFFFFF"/>
                </a:solidFill>
                <a:latin typeface="Calibri"/>
                <a:ea typeface="Calibri"/>
                <a:cs typeface="Calibri"/>
                <a:sym typeface="Calibri"/>
              </a:rPr>
              <a:t> Sunday Singings</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- 3</a:t>
            </a:r>
            <a:r>
              <a:rPr lang="en-US" sz="3800" b="0" i="0" u="none" strike="noStrike" cap="none" baseline="30000">
                <a:solidFill>
                  <a:srgbClr val="FFFFFF"/>
                </a:solidFill>
                <a:latin typeface="Calibri"/>
                <a:ea typeface="Calibri"/>
                <a:cs typeface="Calibri"/>
                <a:sym typeface="Calibri"/>
              </a:rPr>
              <a:t>rd</a:t>
            </a:r>
            <a:r>
              <a:rPr lang="en-US" sz="3800" b="0" i="0" u="none" strike="noStrike" cap="none">
                <a:solidFill>
                  <a:srgbClr val="FFFFFF"/>
                </a:solidFill>
                <a:latin typeface="Calibri"/>
                <a:ea typeface="Calibri"/>
                <a:cs typeface="Calibri"/>
                <a:sym typeface="Calibri"/>
              </a:rPr>
              <a:t> Sunday “MOBILE CHURCH”</a:t>
            </a:r>
            <a:endParaRPr/>
          </a:p>
          <a:p>
            <a:pPr marL="0" marR="0" lvl="0" indent="0" algn="l"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	- all groups meet on location</a:t>
            </a:r>
            <a:endParaRPr/>
          </a:p>
          <a:p>
            <a:pPr marL="0" marR="0" lvl="0" indent="0" algn="l" rtl="0">
              <a:lnSpc>
                <a:spcPct val="100000"/>
              </a:lnSpc>
              <a:spcBef>
                <a:spcPts val="0"/>
              </a:spcBef>
              <a:spcAft>
                <a:spcPts val="0"/>
              </a:spcAft>
              <a:buClr>
                <a:schemeClr val="dk1"/>
              </a:buClr>
              <a:buSzPts val="3600"/>
              <a:buFont typeface="Calibri"/>
              <a:buNone/>
            </a:pPr>
            <a:endParaRPr sz="3600" b="0" i="0" u="none" strike="noStrike" cap="none">
              <a:solidFill>
                <a:srgbClr val="FFFFF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201"/>
          <p:cNvSpPr txBox="1"/>
          <p:nvPr/>
        </p:nvSpPr>
        <p:spPr>
          <a:xfrm>
            <a:off x="2193926" y="2174875"/>
            <a:ext cx="418255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Live for Jesus in life's morning;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At the noontide hour be His,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at eve, when day is turning,</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inherit endless bliss.</a:t>
            </a:r>
            <a:endParaRPr/>
          </a:p>
        </p:txBody>
      </p:sp>
      <p:pic>
        <p:nvPicPr>
          <p:cNvPr id="1279" name="Google Shape;1279;p20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80" name="Google Shape;1280;p201"/>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Live For Jesus</a:t>
            </a:r>
            <a:endParaRPr/>
          </a:p>
        </p:txBody>
      </p:sp>
      <p:sp>
        <p:nvSpPr>
          <p:cNvPr id="1281" name="Google Shape;1281;p201"/>
          <p:cNvSpPr txBox="1"/>
          <p:nvPr/>
        </p:nvSpPr>
        <p:spPr>
          <a:xfrm>
            <a:off x="1600200" y="6172200"/>
            <a:ext cx="16065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E. R. Latta</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Frank M. Davis</a:t>
            </a:r>
            <a:endParaRPr sz="1200" b="0" i="1" u="none" strike="noStrike" cap="none">
              <a:solidFill>
                <a:srgbClr val="000000"/>
              </a:solidFill>
              <a:latin typeface="Times New Roman"/>
              <a:ea typeface="Times New Roman"/>
              <a:cs typeface="Times New Roman"/>
              <a:sym typeface="Times New Roman"/>
            </a:endParaRPr>
          </a:p>
        </p:txBody>
      </p:sp>
      <p:sp>
        <p:nvSpPr>
          <p:cNvPr id="1282" name="Google Shape;1282;p20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20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88" name="Google Shape;1288;p202"/>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Live For Jesus</a:t>
            </a:r>
            <a:endParaRPr/>
          </a:p>
        </p:txBody>
      </p:sp>
      <p:sp>
        <p:nvSpPr>
          <p:cNvPr id="1289" name="Google Shape;1289;p20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203"/>
          <p:cNvSpPr txBox="1"/>
          <p:nvPr/>
        </p:nvSpPr>
        <p:spPr>
          <a:xfrm>
            <a:off x="2117725" y="1870075"/>
            <a:ext cx="459773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Live for Jesus, live for Jesus;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Give Him all thou hast to give;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On the cross the world's Redeemer,</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Gave His life that thou mightst live.</a:t>
            </a:r>
            <a:endParaRPr/>
          </a:p>
        </p:txBody>
      </p:sp>
      <p:pic>
        <p:nvPicPr>
          <p:cNvPr id="1295" name="Google Shape;1295;p20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296" name="Google Shape;1296;p203"/>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Live For Jesus</a:t>
            </a:r>
            <a:endParaRPr/>
          </a:p>
        </p:txBody>
      </p:sp>
      <p:sp>
        <p:nvSpPr>
          <p:cNvPr id="1297" name="Google Shape;1297;p20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20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303" name="Google Shape;1303;p204"/>
          <p:cNvSpPr txBox="1">
            <a:spLocks noGrp="1"/>
          </p:cNvSpPr>
          <p:nvPr>
            <p:ph type="title" idx="4294967295"/>
          </p:nvPr>
        </p:nvSpPr>
        <p:spPr>
          <a:xfrm>
            <a:off x="1600200" y="152400"/>
            <a:ext cx="7772400" cy="304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c – Live For Jesus</a:t>
            </a:r>
            <a:endParaRPr/>
          </a:p>
        </p:txBody>
      </p:sp>
      <p:sp>
        <p:nvSpPr>
          <p:cNvPr id="1304" name="Google Shape;1304;p20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2005 The Paperless Hymnal™</a:t>
            </a:r>
            <a:endParaRPr/>
          </a:p>
        </p:txBody>
      </p:sp>
      <p:sp>
        <p:nvSpPr>
          <p:cNvPr id="1305" name="Google Shape;1305;p204"/>
          <p:cNvSpPr/>
          <p:nvPr/>
        </p:nvSpPr>
        <p:spPr>
          <a:xfrm>
            <a:off x="5582653" y="5871411"/>
            <a:ext cx="6131293" cy="986589"/>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Tahoma"/>
              <a:buNone/>
            </a:pPr>
            <a:r>
              <a:rPr lang="en-US" sz="2800" b="0" i="0" u="none" strike="noStrike" cap="none">
                <a:solidFill>
                  <a:schemeClr val="lt1"/>
                </a:solidFill>
                <a:latin typeface="Tahoma"/>
                <a:ea typeface="Tahoma"/>
                <a:cs typeface="Tahoma"/>
                <a:sym typeface="Tahoma"/>
              </a:rPr>
              <a:t>Here I Am To Worship (Chorus)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205"/>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C-1 Here I Am To Worship</a:t>
            </a:r>
            <a:endParaRPr/>
          </a:p>
        </p:txBody>
      </p:sp>
      <p:pic>
        <p:nvPicPr>
          <p:cNvPr id="1311" name="Google Shape;1311;p205"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12" name="Google Shape;1312;p205"/>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206"/>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C-2 Here I Am To Worship</a:t>
            </a:r>
            <a:endParaRPr/>
          </a:p>
        </p:txBody>
      </p:sp>
      <p:pic>
        <p:nvPicPr>
          <p:cNvPr id="1318" name="Google Shape;1318;p206"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19" name="Google Shape;1319;p206"/>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207"/>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1-1 Here I Am To Worship</a:t>
            </a:r>
            <a:endParaRPr/>
          </a:p>
        </p:txBody>
      </p:sp>
      <p:pic>
        <p:nvPicPr>
          <p:cNvPr id="1325" name="Google Shape;1325;p207"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26" name="Google Shape;1326;p207"/>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208"/>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1-2 Here I Am To Worship</a:t>
            </a:r>
            <a:endParaRPr/>
          </a:p>
        </p:txBody>
      </p:sp>
      <p:pic>
        <p:nvPicPr>
          <p:cNvPr id="1332" name="Google Shape;1332;p208"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33" name="Google Shape;1333;p208"/>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209"/>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C-1 Here I Am To Worship</a:t>
            </a:r>
            <a:endParaRPr/>
          </a:p>
        </p:txBody>
      </p:sp>
      <p:pic>
        <p:nvPicPr>
          <p:cNvPr id="1339" name="Google Shape;1339;p209"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40" name="Google Shape;1340;p209"/>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210"/>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C-2 Here I Am To Worship</a:t>
            </a:r>
            <a:endParaRPr/>
          </a:p>
        </p:txBody>
      </p:sp>
      <p:pic>
        <p:nvPicPr>
          <p:cNvPr id="1346" name="Google Shape;1346;p210"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47" name="Google Shape;1347;p210"/>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864"/>
        <p:cNvGrpSpPr/>
        <p:nvPr/>
      </p:nvGrpSpPr>
      <p:grpSpPr>
        <a:xfrm>
          <a:off x="0" y="0"/>
          <a:ext cx="0" cy="0"/>
          <a:chOff x="0" y="0"/>
          <a:chExt cx="0" cy="0"/>
        </a:xfrm>
      </p:grpSpPr>
      <p:sp>
        <p:nvSpPr>
          <p:cNvPr id="865" name="Google Shape;865;p1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66" name="Google Shape;866;p1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67" name="Google Shape;867;p148"/>
          <p:cNvPicPr preferRelativeResize="0"/>
          <p:nvPr/>
        </p:nvPicPr>
        <p:blipFill rotWithShape="1">
          <a:blip r:embed="rId3">
            <a:alphaModFix/>
          </a:blip>
          <a:srcRect/>
          <a:stretch/>
        </p:blipFill>
        <p:spPr>
          <a:xfrm rot="5400000">
            <a:off x="-144536" y="-4845121"/>
            <a:ext cx="8124825" cy="16548241"/>
          </a:xfrm>
          <a:prstGeom prst="rect">
            <a:avLst/>
          </a:prstGeom>
          <a:noFill/>
          <a:ln>
            <a:noFill/>
          </a:ln>
        </p:spPr>
      </p:pic>
      <p:sp>
        <p:nvSpPr>
          <p:cNvPr id="868" name="Google Shape;868;p148"/>
          <p:cNvSpPr/>
          <p:nvPr/>
        </p:nvSpPr>
        <p:spPr>
          <a:xfrm>
            <a:off x="4304871" y="4326632"/>
            <a:ext cx="3801439" cy="2242886"/>
          </a:xfrm>
          <a:prstGeom prst="round2DiagRect">
            <a:avLst>
              <a:gd name="adj1" fmla="val 0"/>
              <a:gd name="adj2" fmla="val 31339"/>
            </a:avLst>
          </a:prstGeom>
          <a:noFill/>
          <a:ln w="1301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9" name="Google Shape;869;p148"/>
          <p:cNvSpPr txBox="1"/>
          <p:nvPr/>
        </p:nvSpPr>
        <p:spPr>
          <a:xfrm>
            <a:off x="4398752" y="4272198"/>
            <a:ext cx="2373331"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800"/>
              <a:buFont typeface="Arial"/>
              <a:buNone/>
            </a:pPr>
            <a:r>
              <a:rPr lang="en-US" sz="8800" b="0" i="0" u="none" strike="noStrike" cap="none">
                <a:solidFill>
                  <a:schemeClr val="lt1"/>
                </a:solidFill>
                <a:latin typeface="Arial"/>
                <a:ea typeface="Arial"/>
                <a:cs typeface="Arial"/>
                <a:sym typeface="Arial"/>
              </a:rPr>
              <a:t>OLD</a:t>
            </a:r>
            <a:endParaRPr/>
          </a:p>
        </p:txBody>
      </p:sp>
      <p:sp>
        <p:nvSpPr>
          <p:cNvPr id="870" name="Google Shape;870;p148"/>
          <p:cNvSpPr txBox="1"/>
          <p:nvPr/>
        </p:nvSpPr>
        <p:spPr>
          <a:xfrm>
            <a:off x="4398752" y="5215001"/>
            <a:ext cx="3801439"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800"/>
              <a:buFont typeface="Arial"/>
              <a:buNone/>
            </a:pPr>
            <a:r>
              <a:rPr lang="en-US" sz="8800" b="0" i="0" u="none" strike="noStrike" cap="none">
                <a:solidFill>
                  <a:schemeClr val="lt1"/>
                </a:solidFill>
                <a:latin typeface="Arial"/>
                <a:ea typeface="Arial"/>
                <a:cs typeface="Arial"/>
                <a:sym typeface="Arial"/>
              </a:rPr>
              <a:t>UNION</a:t>
            </a:r>
            <a:endParaRPr/>
          </a:p>
        </p:txBody>
      </p:sp>
      <p:sp>
        <p:nvSpPr>
          <p:cNvPr id="871" name="Google Shape;871;p148"/>
          <p:cNvSpPr txBox="1"/>
          <p:nvPr/>
        </p:nvSpPr>
        <p:spPr>
          <a:xfrm>
            <a:off x="5879238" y="4579974"/>
            <a:ext cx="271237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Sunday</a:t>
            </a:r>
            <a:endParaRPr/>
          </a:p>
          <a:p>
            <a:pPr marL="0" marR="0" lvl="0" indent="0" algn="ctr" rtl="0">
              <a:lnSpc>
                <a:spcPct val="100000"/>
              </a:lnSpc>
              <a:spcBef>
                <a:spcPts val="0"/>
              </a:spcBef>
              <a:spcAft>
                <a:spcPts val="0"/>
              </a:spcAft>
              <a:buClr>
                <a:schemeClr val="lt1"/>
              </a:buClr>
              <a:buSzPts val="2400"/>
              <a:buFont typeface="Arial"/>
              <a:buNone/>
            </a:pPr>
            <a:r>
              <a:rPr lang="en-US" sz="2400" b="1" i="0" u="none" strike="noStrike" cap="none">
                <a:solidFill>
                  <a:schemeClr val="lt1"/>
                </a:solidFill>
                <a:latin typeface="Arial"/>
                <a:ea typeface="Arial"/>
                <a:cs typeface="Arial"/>
                <a:sym typeface="Arial"/>
              </a:rPr>
              <a:t>Nights</a:t>
            </a:r>
            <a:endParaRPr/>
          </a:p>
        </p:txBody>
      </p:sp>
      <p:sp>
        <p:nvSpPr>
          <p:cNvPr id="872" name="Google Shape;872;p148"/>
          <p:cNvSpPr txBox="1"/>
          <p:nvPr/>
        </p:nvSpPr>
        <p:spPr>
          <a:xfrm>
            <a:off x="613026" y="125700"/>
            <a:ext cx="11185130" cy="38472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400"/>
              <a:buFont typeface="Calibri"/>
              <a:buNone/>
            </a:pPr>
            <a:r>
              <a:rPr lang="en-US" sz="5400" b="0" i="0" u="sng" strike="noStrike" cap="none">
                <a:solidFill>
                  <a:srgbClr val="FFFFFF"/>
                </a:solidFill>
                <a:latin typeface="Calibri"/>
                <a:ea typeface="Calibri"/>
                <a:cs typeface="Calibri"/>
                <a:sym typeface="Calibri"/>
              </a:rPr>
              <a:t>TONIGHT: </a:t>
            </a:r>
            <a:r>
              <a:rPr lang="en-US" sz="4400" b="0" i="0" u="sng" strike="noStrike" cap="none">
                <a:solidFill>
                  <a:srgbClr val="FFFFFF"/>
                </a:solidFill>
                <a:latin typeface="Calibri"/>
                <a:ea typeface="Calibri"/>
                <a:cs typeface="Calibri"/>
                <a:sym typeface="Calibri"/>
              </a:rPr>
              <a:t>3</a:t>
            </a:r>
            <a:r>
              <a:rPr lang="en-US" sz="4400" b="0" i="0" u="sng" strike="noStrike" cap="none" baseline="30000">
                <a:solidFill>
                  <a:srgbClr val="FFFFFF"/>
                </a:solidFill>
                <a:latin typeface="Calibri"/>
                <a:ea typeface="Calibri"/>
                <a:cs typeface="Calibri"/>
                <a:sym typeface="Calibri"/>
              </a:rPr>
              <a:t>rd</a:t>
            </a:r>
            <a:r>
              <a:rPr lang="en-US" sz="4400" b="0" i="0" u="sng" strike="noStrike" cap="none">
                <a:solidFill>
                  <a:srgbClr val="FFFFFF"/>
                </a:solidFill>
                <a:latin typeface="Calibri"/>
                <a:ea typeface="Calibri"/>
                <a:cs typeface="Calibri"/>
                <a:sym typeface="Calibri"/>
              </a:rPr>
              <a:t> Sunday “MOBILE CHURCH”</a:t>
            </a:r>
            <a:endParaRPr/>
          </a:p>
          <a:p>
            <a:pPr marL="0" marR="0" lvl="0" indent="0" algn="ctr"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Our bus will leave OU at 5pm to go </a:t>
            </a:r>
            <a:endParaRPr/>
          </a:p>
          <a:p>
            <a:pPr marL="0" marR="0" lvl="0" indent="0" algn="ctr"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and visit Mr. Carl Dixon at Capstone. </a:t>
            </a:r>
            <a:endParaRPr/>
          </a:p>
          <a:p>
            <a:pPr marL="0" marR="0" lvl="0" indent="0" algn="ctr"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108 Miss B Blvd. Gallatin, TN 37066</a:t>
            </a:r>
            <a:endParaRPr/>
          </a:p>
          <a:p>
            <a:pPr marL="0" marR="0" lvl="0" indent="0" algn="ctr"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OR</a:t>
            </a:r>
            <a:endParaRPr/>
          </a:p>
          <a:p>
            <a:pPr marL="0" marR="0" lvl="0" indent="0" algn="ctr" rtl="0">
              <a:lnSpc>
                <a:spcPct val="100000"/>
              </a:lnSpc>
              <a:spcBef>
                <a:spcPts val="0"/>
              </a:spcBef>
              <a:spcAft>
                <a:spcPts val="0"/>
              </a:spcAft>
              <a:buClr>
                <a:srgbClr val="FFFFFF"/>
              </a:buClr>
              <a:buSzPts val="3800"/>
              <a:buFont typeface="Calibri"/>
              <a:buNone/>
            </a:pPr>
            <a:r>
              <a:rPr lang="en-US" sz="3800" b="0" i="0" u="none" strike="noStrike" cap="none">
                <a:solidFill>
                  <a:srgbClr val="FFFFFF"/>
                </a:solidFill>
                <a:latin typeface="Calibri"/>
                <a:ea typeface="Calibri"/>
                <a:cs typeface="Calibri"/>
                <a:sym typeface="Calibri"/>
              </a:rPr>
              <a:t>All are welcome to meet at Capstone at 5:15pm.</a:t>
            </a:r>
            <a:endParaRPr sz="3600" b="0" i="0" u="none" strike="noStrike" cap="none">
              <a:solidFill>
                <a:srgbClr val="FFFFFF"/>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211"/>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2-1 Here I Am To Worship</a:t>
            </a:r>
            <a:endParaRPr/>
          </a:p>
        </p:txBody>
      </p:sp>
      <p:pic>
        <p:nvPicPr>
          <p:cNvPr id="1353" name="Google Shape;1353;p211"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54" name="Google Shape;1354;p211"/>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212"/>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2-2 Here I Am To Worship</a:t>
            </a:r>
            <a:endParaRPr/>
          </a:p>
        </p:txBody>
      </p:sp>
      <p:pic>
        <p:nvPicPr>
          <p:cNvPr id="1360" name="Google Shape;1360;p212"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61" name="Google Shape;1361;p212"/>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213"/>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C2-1 Here I Am To Worship</a:t>
            </a:r>
            <a:endParaRPr/>
          </a:p>
        </p:txBody>
      </p:sp>
      <p:pic>
        <p:nvPicPr>
          <p:cNvPr id="1367" name="Google Shape;1367;p213"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68" name="Google Shape;1368;p213"/>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214"/>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C2-2 Here I Am To Worship</a:t>
            </a:r>
            <a:endParaRPr/>
          </a:p>
        </p:txBody>
      </p:sp>
      <p:pic>
        <p:nvPicPr>
          <p:cNvPr id="1374" name="Google Shape;1374;p214"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75" name="Google Shape;1375;p214"/>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215"/>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Bridge1 Here I Am To Worship</a:t>
            </a:r>
            <a:endParaRPr/>
          </a:p>
        </p:txBody>
      </p:sp>
      <p:pic>
        <p:nvPicPr>
          <p:cNvPr id="1381" name="Google Shape;1381;p215"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82" name="Google Shape;1382;p215"/>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216"/>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Bridge2 Here I Am To Worship</a:t>
            </a:r>
            <a:endParaRPr/>
          </a:p>
        </p:txBody>
      </p:sp>
      <p:pic>
        <p:nvPicPr>
          <p:cNvPr id="1388" name="Google Shape;1388;p216"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89" name="Google Shape;1389;p216"/>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217"/>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C2-1 Here I Am To Worship</a:t>
            </a:r>
            <a:endParaRPr/>
          </a:p>
        </p:txBody>
      </p:sp>
      <p:pic>
        <p:nvPicPr>
          <p:cNvPr id="1395" name="Google Shape;1395;p217"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396" name="Google Shape;1396;p217"/>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218"/>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C2-2 Here I Am To Worship</a:t>
            </a:r>
            <a:endParaRPr/>
          </a:p>
        </p:txBody>
      </p:sp>
      <p:pic>
        <p:nvPicPr>
          <p:cNvPr id="1402" name="Google Shape;1402;p218"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403" name="Google Shape;1403;p218"/>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219"/>
          <p:cNvSpPr txBox="1">
            <a:spLocks noGrp="1"/>
          </p:cNvSpPr>
          <p:nvPr>
            <p:ph type="ctrTitle"/>
          </p:nvPr>
        </p:nvSpPr>
        <p:spPr>
          <a:xfrm>
            <a:off x="101600" y="152400"/>
            <a:ext cx="4368800" cy="22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a:t>tag Here I Am To Worship</a:t>
            </a:r>
            <a:endParaRPr/>
          </a:p>
        </p:txBody>
      </p:sp>
      <p:pic>
        <p:nvPicPr>
          <p:cNvPr id="1409" name="Google Shape;1409;p219" descr="Here I Am To Worship-pp"/>
          <p:cNvPicPr preferRelativeResize="0"/>
          <p:nvPr/>
        </p:nvPicPr>
        <p:blipFill rotWithShape="1">
          <a:blip r:embed="rId3">
            <a:alphaModFix/>
          </a:blip>
          <a:srcRect/>
          <a:stretch/>
        </p:blipFill>
        <p:spPr>
          <a:xfrm>
            <a:off x="0" y="0"/>
            <a:ext cx="12194117" cy="6860117"/>
          </a:xfrm>
          <a:prstGeom prst="rect">
            <a:avLst/>
          </a:prstGeom>
          <a:noFill/>
          <a:ln>
            <a:noFill/>
          </a:ln>
        </p:spPr>
      </p:pic>
      <p:sp>
        <p:nvSpPr>
          <p:cNvPr id="1410" name="Google Shape;1410;p219"/>
          <p:cNvSpPr txBox="1"/>
          <p:nvPr/>
        </p:nvSpPr>
        <p:spPr>
          <a:xfrm>
            <a:off x="101600" y="76201"/>
            <a:ext cx="4162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0000"/>
                </a:solidFill>
                <a:latin typeface="Times"/>
                <a:ea typeface="Times"/>
                <a:cs typeface="Times"/>
                <a:sym typeface="Times"/>
              </a:rPr>
              <a:t>Here I Am To Worship</a:t>
            </a:r>
            <a:endParaRPr sz="3200" b="0" i="0" u="none" strike="noStrike" cap="none">
              <a:solidFill>
                <a:srgbClr val="000000"/>
              </a:solidFill>
              <a:latin typeface="Times"/>
              <a:ea typeface="Times"/>
              <a:cs typeface="Times"/>
              <a:sym typeface="Time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4"/>
        <p:cNvGrpSpPr/>
        <p:nvPr/>
      </p:nvGrpSpPr>
      <p:grpSpPr>
        <a:xfrm>
          <a:off x="0" y="0"/>
          <a:ext cx="0" cy="0"/>
          <a:chOff x="0" y="0"/>
          <a:chExt cx="0" cy="0"/>
        </a:xfrm>
      </p:grpSpPr>
      <p:sp>
        <p:nvSpPr>
          <p:cNvPr id="1415" name="Google Shape;1415;p220"/>
          <p:cNvSpPr/>
          <p:nvPr/>
        </p:nvSpPr>
        <p:spPr>
          <a:xfrm>
            <a:off x="2934100" y="1869707"/>
            <a:ext cx="6323798" cy="311858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6" name="Google Shape;1416;p220"/>
          <p:cNvSpPr txBox="1"/>
          <p:nvPr/>
        </p:nvSpPr>
        <p:spPr>
          <a:xfrm>
            <a:off x="1755834" y="2497976"/>
            <a:ext cx="8680330"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11500"/>
              <a:buFont typeface="Arial"/>
              <a:buNone/>
            </a:pPr>
            <a:r>
              <a:rPr lang="en-US" sz="11500" b="1" i="0" u="none" strike="noStrike" cap="none">
                <a:solidFill>
                  <a:srgbClr val="1F1646"/>
                </a:solidFill>
                <a:latin typeface="Arial"/>
                <a:ea typeface="Arial"/>
                <a:cs typeface="Arial"/>
                <a:sym typeface="Arial"/>
              </a:rPr>
              <a:t>Prayer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7" name="Google Shape;877;p149" descr="Sheep In A Field At Sunset by Thomas Winz"/>
          <p:cNvPicPr preferRelativeResize="0"/>
          <p:nvPr/>
        </p:nvPicPr>
        <p:blipFill rotWithShape="1">
          <a:blip r:embed="rId3">
            <a:alphaModFix/>
          </a:blip>
          <a:srcRect/>
          <a:stretch/>
        </p:blipFill>
        <p:spPr>
          <a:xfrm>
            <a:off x="-40850" y="0"/>
            <a:ext cx="12232850" cy="6854890"/>
          </a:xfrm>
          <a:prstGeom prst="rect">
            <a:avLst/>
          </a:prstGeom>
          <a:noFill/>
          <a:ln>
            <a:noFill/>
          </a:ln>
        </p:spPr>
      </p:pic>
      <p:sp>
        <p:nvSpPr>
          <p:cNvPr id="878" name="Google Shape;878;p149"/>
          <p:cNvSpPr txBox="1">
            <a:spLocks noGrp="1"/>
          </p:cNvSpPr>
          <p:nvPr>
            <p:ph type="ctrTitle"/>
          </p:nvPr>
        </p:nvSpPr>
        <p:spPr>
          <a:xfrm>
            <a:off x="461892" y="5362888"/>
            <a:ext cx="5500914" cy="1139671"/>
          </a:xfrm>
          <a:prstGeom prst="rect">
            <a:avLst/>
          </a:prstGeom>
          <a:noFill/>
          <a:ln>
            <a:noFill/>
          </a:ln>
          <a:effectLst>
            <a:outerShdw blurRad="50800" dist="50800" dir="5400000" algn="ctr" rotWithShape="0">
              <a:srgbClr val="000000"/>
            </a:outerShdw>
          </a:effectLst>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1800"/>
              <a:buFont typeface="Libre Franklin"/>
              <a:buNone/>
            </a:pPr>
            <a:r>
              <a:rPr lang="en-US" sz="1800">
                <a:solidFill>
                  <a:schemeClr val="lt1"/>
                </a:solidFill>
                <a:latin typeface="Libre Franklin"/>
                <a:ea typeface="Libre Franklin"/>
                <a:cs typeface="Libre Franklin"/>
                <a:sym typeface="Libre Franklin"/>
              </a:rPr>
              <a:t>And all the believers were together and had all things in common; and they would sell their property and possessions and share them with all, to the extent that anyone had need. ACTS 2:44-45</a:t>
            </a:r>
            <a:endParaRPr/>
          </a:p>
        </p:txBody>
      </p:sp>
      <p:sp>
        <p:nvSpPr>
          <p:cNvPr id="879" name="Google Shape;879;p149"/>
          <p:cNvSpPr txBox="1">
            <a:spLocks noGrp="1"/>
          </p:cNvSpPr>
          <p:nvPr>
            <p:ph type="subTitle" idx="1"/>
          </p:nvPr>
        </p:nvSpPr>
        <p:spPr>
          <a:xfrm>
            <a:off x="1324947" y="7494786"/>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80" name="Google Shape;880;p149" descr="A qr code with a logo&#10;&#10;Description automatically generated"/>
          <p:cNvPicPr preferRelativeResize="0"/>
          <p:nvPr/>
        </p:nvPicPr>
        <p:blipFill rotWithShape="1">
          <a:blip r:embed="rId4">
            <a:alphaModFix/>
          </a:blip>
          <a:srcRect l="20904" t="27363" r="20299" b="20866"/>
          <a:stretch/>
        </p:blipFill>
        <p:spPr>
          <a:xfrm>
            <a:off x="6828249" y="2156951"/>
            <a:ext cx="4967920" cy="4428776"/>
          </a:xfrm>
          <a:prstGeom prst="rect">
            <a:avLst/>
          </a:prstGeom>
          <a:noFill/>
          <a:ln>
            <a:noFill/>
          </a:ln>
        </p:spPr>
      </p:pic>
      <p:pic>
        <p:nvPicPr>
          <p:cNvPr id="881" name="Google Shape;881;p149" descr="A yellow circle with a white and blue logo with a sheep and a cross&#10;&#10;Description automatically generated"/>
          <p:cNvPicPr preferRelativeResize="0"/>
          <p:nvPr/>
        </p:nvPicPr>
        <p:blipFill rotWithShape="1">
          <a:blip r:embed="rId5">
            <a:alphaModFix/>
          </a:blip>
          <a:srcRect/>
          <a:stretch/>
        </p:blipFill>
        <p:spPr>
          <a:xfrm>
            <a:off x="728389" y="324907"/>
            <a:ext cx="4967921" cy="4967921"/>
          </a:xfrm>
          <a:prstGeom prst="rect">
            <a:avLst/>
          </a:prstGeom>
          <a:noFill/>
          <a:ln>
            <a:noFill/>
          </a:ln>
        </p:spPr>
      </p:pic>
      <p:sp>
        <p:nvSpPr>
          <p:cNvPr id="882" name="Google Shape;882;p149"/>
          <p:cNvSpPr txBox="1"/>
          <p:nvPr/>
        </p:nvSpPr>
        <p:spPr>
          <a:xfrm>
            <a:off x="4815491" y="293646"/>
            <a:ext cx="6980678" cy="1569660"/>
          </a:xfrm>
          <a:prstGeom prst="rect">
            <a:avLst/>
          </a:prstGeom>
          <a:noFill/>
          <a:ln>
            <a:noFill/>
          </a:ln>
          <a:effectLst>
            <a:outerShdw blurRad="50800" dist="38100" dir="5400000" algn="t" rotWithShape="0">
              <a:srgbClr val="000000">
                <a:alpha val="40000"/>
              </a:srgbClr>
            </a:outerShdw>
            <a:reflection stA="0" endPos="65000" dist="50800" dir="5400000" sy="-100000" algn="bl" rotWithShape="0"/>
          </a:effectLst>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400" b="0" i="0" u="none" strike="noStrike" cap="none">
                <a:solidFill>
                  <a:srgbClr val="FFFFFF"/>
                </a:solidFill>
                <a:latin typeface="Libre Franklin"/>
                <a:ea typeface="Libre Franklin"/>
                <a:cs typeface="Libre Franklin"/>
                <a:sym typeface="Libre Franklin"/>
              </a:rPr>
              <a:t>Cash/Checks can be given to OU leadership or FHS team</a:t>
            </a:r>
            <a:endParaRPr/>
          </a:p>
          <a:p>
            <a:pPr marL="0" marR="0" lvl="0" indent="0" algn="r" rtl="0">
              <a:lnSpc>
                <a:spcPct val="100000"/>
              </a:lnSpc>
              <a:spcBef>
                <a:spcPts val="0"/>
              </a:spcBef>
              <a:spcAft>
                <a:spcPts val="0"/>
              </a:spcAft>
              <a:buNone/>
            </a:pPr>
            <a:r>
              <a:rPr lang="en-US" sz="2400" b="0" i="0" u="none" strike="noStrike" cap="none">
                <a:solidFill>
                  <a:srgbClr val="FFFFFF"/>
                </a:solidFill>
                <a:latin typeface="Libre Franklin"/>
                <a:ea typeface="Libre Franklin"/>
                <a:cs typeface="Libre Franklin"/>
                <a:sym typeface="Libre Franklin"/>
              </a:rPr>
              <a:t>Checks written to “Feeding His Sheep” </a:t>
            </a:r>
            <a:endParaRPr/>
          </a:p>
          <a:p>
            <a:pPr marL="0" marR="0" lvl="0" indent="0" algn="r" rtl="0">
              <a:lnSpc>
                <a:spcPct val="100000"/>
              </a:lnSpc>
              <a:spcBef>
                <a:spcPts val="0"/>
              </a:spcBef>
              <a:spcAft>
                <a:spcPts val="0"/>
              </a:spcAft>
              <a:buNone/>
            </a:pPr>
            <a:r>
              <a:rPr lang="en-US" sz="2400" b="0" i="0" u="none" strike="noStrike" cap="none">
                <a:solidFill>
                  <a:srgbClr val="FFFFFF"/>
                </a:solidFill>
                <a:latin typeface="Libre Franklin"/>
                <a:ea typeface="Libre Franklin"/>
                <a:cs typeface="Libre Franklin"/>
                <a:sym typeface="Libre Franklin"/>
              </a:rPr>
              <a:t>Add us as your friend on Venmo! </a:t>
            </a:r>
            <a:endParaRPr/>
          </a:p>
          <a:p>
            <a:pPr marL="0" marR="0" lvl="0" indent="0" algn="r" rtl="0">
              <a:lnSpc>
                <a:spcPct val="100000"/>
              </a:lnSpc>
              <a:spcBef>
                <a:spcPts val="0"/>
              </a:spcBef>
              <a:spcAft>
                <a:spcPts val="0"/>
              </a:spcAft>
              <a:buClr>
                <a:srgbClr val="FFFFFF"/>
              </a:buClr>
              <a:buSzPts val="2400"/>
              <a:buFont typeface="Libre Franklin"/>
              <a:buNone/>
            </a:pPr>
            <a:r>
              <a:rPr lang="en-US" sz="2400" b="0" i="0" u="none" strike="noStrike" cap="none">
                <a:solidFill>
                  <a:srgbClr val="FFFFFF"/>
                </a:solidFill>
                <a:latin typeface="Libre Franklin"/>
                <a:ea typeface="Libre Franklin"/>
                <a:cs typeface="Libre Franklin"/>
                <a:sym typeface="Libre Franklin"/>
              </a:rPr>
              <a:t>           (Verification code if needed – 9865)</a:t>
            </a:r>
            <a:endParaRPr/>
          </a:p>
        </p:txBody>
      </p:sp>
    </p:spTree>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0"/>
        <p:cNvGrpSpPr/>
        <p:nvPr/>
      </p:nvGrpSpPr>
      <p:grpSpPr>
        <a:xfrm>
          <a:off x="0" y="0"/>
          <a:ext cx="0" cy="0"/>
          <a:chOff x="0" y="0"/>
          <a:chExt cx="0" cy="0"/>
        </a:xfrm>
      </p:grpSpPr>
      <p:sp>
        <p:nvSpPr>
          <p:cNvPr id="1421" name="Google Shape;1421;p221"/>
          <p:cNvSpPr/>
          <p:nvPr/>
        </p:nvSpPr>
        <p:spPr>
          <a:xfrm>
            <a:off x="1177490" y="1715701"/>
            <a:ext cx="9837019" cy="3426593"/>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22" name="Google Shape;1422;p221"/>
          <p:cNvSpPr txBox="1"/>
          <p:nvPr/>
        </p:nvSpPr>
        <p:spPr>
          <a:xfrm>
            <a:off x="1101587" y="2151726"/>
            <a:ext cx="9988826"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Blessed Be The Tie That Binds</a:t>
            </a:r>
            <a:endParaRPr sz="7200" b="1" i="0" u="none" strike="noStrike" cap="none">
              <a:solidFill>
                <a:srgbClr val="1F1646"/>
              </a:solidFill>
              <a:latin typeface="Arial"/>
              <a:ea typeface="Arial"/>
              <a:cs typeface="Arial"/>
              <a:sym typeface="Arial"/>
            </a:endParaRPr>
          </a:p>
        </p:txBody>
      </p:sp>
      <p:sp>
        <p:nvSpPr>
          <p:cNvPr id="1423" name="Google Shape;1423;p221"/>
          <p:cNvSpPr txBox="1"/>
          <p:nvPr/>
        </p:nvSpPr>
        <p:spPr>
          <a:xfrm>
            <a:off x="233680" y="5578319"/>
            <a:ext cx="1172464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rgbClr val="1F1646"/>
                </a:solidFill>
                <a:latin typeface="Arial"/>
                <a:ea typeface="Arial"/>
                <a:cs typeface="Arial"/>
                <a:sym typeface="Arial"/>
              </a:rPr>
              <a:t>76 (Followed By Communion)</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222"/>
          <p:cNvSpPr txBox="1"/>
          <p:nvPr/>
        </p:nvSpPr>
        <p:spPr>
          <a:xfrm>
            <a:off x="3260726" y="1565275"/>
            <a:ext cx="431881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1.</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Blest be the tie that binds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Our hearts in Christian love;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fellow-ship of kindred minds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Is like to that above.  </a:t>
            </a:r>
            <a:endParaRPr/>
          </a:p>
        </p:txBody>
      </p:sp>
      <p:pic>
        <p:nvPicPr>
          <p:cNvPr id="1429" name="Google Shape;1429;p22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30" name="Google Shape;1430;p222"/>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Blest Be the Tie That Binds</a:t>
            </a:r>
            <a:endParaRPr/>
          </a:p>
        </p:txBody>
      </p:sp>
      <p:sp>
        <p:nvSpPr>
          <p:cNvPr id="1431" name="Google Shape;1431;p222"/>
          <p:cNvSpPr txBox="1"/>
          <p:nvPr/>
        </p:nvSpPr>
        <p:spPr>
          <a:xfrm>
            <a:off x="1600200" y="6327775"/>
            <a:ext cx="3536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John Fawcett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by: Johann George Nägeli / Arr.: Lowell Mason</a:t>
            </a:r>
            <a:endParaRPr/>
          </a:p>
        </p:txBody>
      </p:sp>
      <p:sp>
        <p:nvSpPr>
          <p:cNvPr id="1432" name="Google Shape;1432;p22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1437" name="Google Shape;1437;p22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38" name="Google Shape;1438;p223"/>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1 – Blest Be the Tie That Binds</a:t>
            </a:r>
            <a:endParaRPr/>
          </a:p>
        </p:txBody>
      </p:sp>
      <p:sp>
        <p:nvSpPr>
          <p:cNvPr id="1439" name="Google Shape;1439;p22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224"/>
          <p:cNvSpPr txBox="1"/>
          <p:nvPr/>
        </p:nvSpPr>
        <p:spPr>
          <a:xfrm>
            <a:off x="3946525" y="1641475"/>
            <a:ext cx="496963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2.</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Before our Father's throne,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We pour our ardent prayers;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Our fears, our hopes, our aims are one,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Our com-forts and our cares.</a:t>
            </a:r>
            <a:endParaRPr/>
          </a:p>
        </p:txBody>
      </p:sp>
      <p:pic>
        <p:nvPicPr>
          <p:cNvPr id="1445" name="Google Shape;1445;p224"/>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46" name="Google Shape;1446;p224"/>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Blest Be the Tie That Binds</a:t>
            </a:r>
            <a:endParaRPr/>
          </a:p>
        </p:txBody>
      </p:sp>
      <p:sp>
        <p:nvSpPr>
          <p:cNvPr id="1447" name="Google Shape;1447;p224"/>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448" name="Google Shape;1448;p224"/>
          <p:cNvSpPr txBox="1"/>
          <p:nvPr/>
        </p:nvSpPr>
        <p:spPr>
          <a:xfrm>
            <a:off x="1600200" y="6327775"/>
            <a:ext cx="3536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John Fawcett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by: Johann George Nägeli / Arr.: Lowell Mason</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p225"/>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54" name="Google Shape;1454;p225"/>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2 – Blest Be the Tie That Binds</a:t>
            </a:r>
            <a:endParaRPr/>
          </a:p>
        </p:txBody>
      </p:sp>
      <p:sp>
        <p:nvSpPr>
          <p:cNvPr id="1455" name="Google Shape;1455;p225"/>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226"/>
          <p:cNvSpPr txBox="1"/>
          <p:nvPr/>
        </p:nvSpPr>
        <p:spPr>
          <a:xfrm>
            <a:off x="3717925" y="2251075"/>
            <a:ext cx="3969356"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3.</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We share our mutual woes;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Our mutual burdens bear;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often for each other flows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The sympathizing tear.</a:t>
            </a:r>
            <a:endParaRPr/>
          </a:p>
        </p:txBody>
      </p:sp>
      <p:pic>
        <p:nvPicPr>
          <p:cNvPr id="1461" name="Google Shape;1461;p226"/>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62" name="Google Shape;1462;p226"/>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Blest Be the Tie That Binds</a:t>
            </a:r>
            <a:endParaRPr/>
          </a:p>
        </p:txBody>
      </p:sp>
      <p:sp>
        <p:nvSpPr>
          <p:cNvPr id="1463" name="Google Shape;1463;p22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464" name="Google Shape;1464;p226"/>
          <p:cNvSpPr txBox="1"/>
          <p:nvPr/>
        </p:nvSpPr>
        <p:spPr>
          <a:xfrm>
            <a:off x="1600200" y="6327775"/>
            <a:ext cx="3536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John Fawcett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by: Johann George Nägeli / Arr.: Lowell Mason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69" name="Google Shape;1469;p227"/>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70" name="Google Shape;1470;p227"/>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3 – Blest Be the Tie That Binds</a:t>
            </a:r>
            <a:endParaRPr/>
          </a:p>
        </p:txBody>
      </p:sp>
      <p:sp>
        <p:nvSpPr>
          <p:cNvPr id="1471" name="Google Shape;1471;p22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228"/>
          <p:cNvSpPr txBox="1"/>
          <p:nvPr/>
        </p:nvSpPr>
        <p:spPr>
          <a:xfrm>
            <a:off x="3641725" y="2022475"/>
            <a:ext cx="455445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4.</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When we asunder part,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It gives us inward pain;  </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But we shall still be joined in heart,</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hope to meet again.</a:t>
            </a:r>
            <a:endParaRPr/>
          </a:p>
        </p:txBody>
      </p:sp>
      <p:pic>
        <p:nvPicPr>
          <p:cNvPr id="1477" name="Google Shape;1477;p228"/>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78" name="Google Shape;1478;p228"/>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Blest Be the Tie That Binds</a:t>
            </a:r>
            <a:endParaRPr/>
          </a:p>
        </p:txBody>
      </p:sp>
      <p:sp>
        <p:nvSpPr>
          <p:cNvPr id="1479" name="Google Shape;1479;p22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480" name="Google Shape;1480;p228"/>
          <p:cNvSpPr txBox="1"/>
          <p:nvPr/>
        </p:nvSpPr>
        <p:spPr>
          <a:xfrm>
            <a:off x="1600200" y="6327775"/>
            <a:ext cx="3536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John Fawcett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by: Johann George Nägeli / Arr.: Lowell Mason</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pic>
        <p:nvPicPr>
          <p:cNvPr id="1485" name="Google Shape;1485;p229"/>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86" name="Google Shape;1486;p229"/>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4 – Blest Be the Tie That Binds</a:t>
            </a:r>
            <a:endParaRPr/>
          </a:p>
        </p:txBody>
      </p:sp>
      <p:sp>
        <p:nvSpPr>
          <p:cNvPr id="1487" name="Google Shape;1487;p22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230"/>
          <p:cNvSpPr txBox="1"/>
          <p:nvPr/>
        </p:nvSpPr>
        <p:spPr>
          <a:xfrm>
            <a:off x="3260726" y="1870075"/>
            <a:ext cx="4116833"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5.</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This glorious hope revives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Our courage by the way;</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While each in expectation lives,</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longs to see the day.</a:t>
            </a:r>
            <a:endParaRPr/>
          </a:p>
        </p:txBody>
      </p:sp>
      <p:pic>
        <p:nvPicPr>
          <p:cNvPr id="1493" name="Google Shape;1493;p230"/>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94" name="Google Shape;1494;p230"/>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5 – Blest Be the Tie That Binds</a:t>
            </a:r>
            <a:endParaRPr/>
          </a:p>
        </p:txBody>
      </p:sp>
      <p:sp>
        <p:nvSpPr>
          <p:cNvPr id="1495" name="Google Shape;1495;p23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496" name="Google Shape;1496;p230"/>
          <p:cNvSpPr txBox="1"/>
          <p:nvPr/>
        </p:nvSpPr>
        <p:spPr>
          <a:xfrm>
            <a:off x="1600200" y="6327775"/>
            <a:ext cx="3536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John Fawcett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by: Johann George Nägeli / Arr.: Lowell Mason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150"/>
          <p:cNvSpPr/>
          <p:nvPr/>
        </p:nvSpPr>
        <p:spPr>
          <a:xfrm>
            <a:off x="453190" y="457200"/>
            <a:ext cx="11281609" cy="5943603"/>
          </a:xfrm>
          <a:prstGeom prst="rect">
            <a:avLst/>
          </a:prstGeom>
          <a:solidFill>
            <a:srgbClr val="FFFFFF"/>
          </a:solidFill>
          <a:ln>
            <a:noFill/>
          </a:ln>
          <a:effectLst>
            <a:outerShdw blurRad="50800" algn="ctr" rotWithShape="0">
              <a:srgbClr val="000000">
                <a:alpha val="6588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8" name="Google Shape;888;p150"/>
          <p:cNvSpPr/>
          <p:nvPr/>
        </p:nvSpPr>
        <p:spPr>
          <a:xfrm>
            <a:off x="616738" y="621793"/>
            <a:ext cx="10954512" cy="5614416"/>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9" name="Google Shape;889;p150"/>
          <p:cNvSpPr txBox="1">
            <a:spLocks noGrp="1"/>
          </p:cNvSpPr>
          <p:nvPr>
            <p:ph type="ctrTitle"/>
          </p:nvPr>
        </p:nvSpPr>
        <p:spPr>
          <a:xfrm>
            <a:off x="792479" y="1268782"/>
            <a:ext cx="6436221" cy="304270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3000"/>
              </a:lnSpc>
              <a:spcBef>
                <a:spcPts val="0"/>
              </a:spcBef>
              <a:spcAft>
                <a:spcPts val="0"/>
              </a:spcAft>
              <a:buClr>
                <a:srgbClr val="262626"/>
              </a:buClr>
              <a:buSzPct val="100000"/>
              <a:buFont typeface="Play"/>
              <a:buNone/>
            </a:pPr>
            <a:r>
              <a:rPr lang="en-US" sz="6000">
                <a:latin typeface="Play"/>
                <a:ea typeface="Play"/>
                <a:cs typeface="Play"/>
                <a:sym typeface="Play"/>
              </a:rPr>
              <a:t>HAVING TROUBLE HEARING? </a:t>
            </a:r>
            <a:br>
              <a:rPr lang="en-US" sz="6000"/>
            </a:br>
            <a:r>
              <a:rPr lang="en-US" sz="2700"/>
              <a:t> </a:t>
            </a:r>
            <a:br>
              <a:rPr lang="en-US" sz="6000"/>
            </a:br>
            <a:r>
              <a:rPr lang="en-US" sz="6000">
                <a:latin typeface="Play"/>
                <a:ea typeface="Play"/>
                <a:cs typeface="Play"/>
                <a:sym typeface="Play"/>
              </a:rPr>
              <a:t>WE HAVE AUDIO AIDS TO HELP YOU.</a:t>
            </a:r>
            <a:endParaRPr/>
          </a:p>
        </p:txBody>
      </p:sp>
      <p:sp>
        <p:nvSpPr>
          <p:cNvPr id="890" name="Google Shape;890;p150"/>
          <p:cNvSpPr txBox="1">
            <a:spLocks noGrp="1"/>
          </p:cNvSpPr>
          <p:nvPr>
            <p:ph type="subTitle" idx="1"/>
          </p:nvPr>
        </p:nvSpPr>
        <p:spPr>
          <a:xfrm>
            <a:off x="735328" y="4603645"/>
            <a:ext cx="6550522" cy="950253"/>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2800"/>
              <a:buNone/>
            </a:pPr>
            <a:r>
              <a:rPr lang="en-US" sz="2800"/>
              <a:t>See any of our greeters in the foyer.</a:t>
            </a:r>
            <a:endParaRPr/>
          </a:p>
          <a:p>
            <a:pPr marL="0" lvl="0" indent="0" algn="ctr" rtl="0">
              <a:lnSpc>
                <a:spcPct val="120000"/>
              </a:lnSpc>
              <a:spcBef>
                <a:spcPts val="0"/>
              </a:spcBef>
              <a:spcAft>
                <a:spcPts val="0"/>
              </a:spcAft>
              <a:buSzPts val="2800"/>
              <a:buNone/>
            </a:pPr>
            <a:r>
              <a:rPr lang="en-US" sz="2800"/>
              <a:t>And THANK YOU for being here!</a:t>
            </a:r>
            <a:endParaRPr/>
          </a:p>
        </p:txBody>
      </p:sp>
      <p:sp>
        <p:nvSpPr>
          <p:cNvPr id="891" name="Google Shape;891;p150"/>
          <p:cNvSpPr/>
          <p:nvPr/>
        </p:nvSpPr>
        <p:spPr>
          <a:xfrm>
            <a:off x="3034898" y="446824"/>
            <a:ext cx="1920240" cy="73152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892" name="Google Shape;892;p150"/>
          <p:cNvCxnSpPr/>
          <p:nvPr/>
        </p:nvCxnSpPr>
        <p:spPr>
          <a:xfrm>
            <a:off x="3149198" y="446823"/>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893" name="Google Shape;893;p150"/>
          <p:cNvCxnSpPr/>
          <p:nvPr/>
        </p:nvCxnSpPr>
        <p:spPr>
          <a:xfrm>
            <a:off x="4840838" y="446823"/>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894" name="Google Shape;894;p150"/>
          <p:cNvCxnSpPr/>
          <p:nvPr/>
        </p:nvCxnSpPr>
        <p:spPr>
          <a:xfrm>
            <a:off x="3149198" y="1092118"/>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pic>
        <p:nvPicPr>
          <p:cNvPr id="895" name="Google Shape;895;p150"/>
          <p:cNvPicPr preferRelativeResize="0"/>
          <p:nvPr/>
        </p:nvPicPr>
        <p:blipFill rotWithShape="1">
          <a:blip r:embed="rId3">
            <a:alphaModFix/>
          </a:blip>
          <a:srcRect r="3014"/>
          <a:stretch/>
        </p:blipFill>
        <p:spPr>
          <a:xfrm>
            <a:off x="7461591" y="755624"/>
            <a:ext cx="4056519" cy="5346751"/>
          </a:xfrm>
          <a:prstGeom prst="rect">
            <a:avLst/>
          </a:prstGeom>
          <a:noFill/>
          <a:ln>
            <a:noFill/>
          </a:ln>
        </p:spPr>
      </p:pic>
      <p:sp>
        <p:nvSpPr>
          <p:cNvPr id="896" name="Google Shape;896;p150"/>
          <p:cNvSpPr/>
          <p:nvPr/>
        </p:nvSpPr>
        <p:spPr>
          <a:xfrm>
            <a:off x="7546207" y="2175309"/>
            <a:ext cx="2271562" cy="1366788"/>
          </a:xfrm>
          <a:prstGeom prst="rect">
            <a:avLst/>
          </a:prstGeom>
          <a:solidFill>
            <a:schemeClr val="lt1"/>
          </a:solidFill>
          <a:ln w="12700" cap="flat" cmpd="sng">
            <a:solidFill>
              <a:srgbClr val="3F4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i="0" u="none" strike="noStrike" cap="none">
                <a:solidFill>
                  <a:srgbClr val="45565D"/>
                </a:solidFill>
                <a:latin typeface="Play"/>
                <a:ea typeface="Play"/>
                <a:cs typeface="Play"/>
                <a:sym typeface="Play"/>
              </a:rPr>
              <a:t>107.1</a:t>
            </a:r>
            <a:endParaRPr sz="6600" b="0" i="0" u="none" strike="noStrike" cap="none">
              <a:solidFill>
                <a:srgbClr val="45565D"/>
              </a:solidFill>
              <a:latin typeface="Play"/>
              <a:ea typeface="Play"/>
              <a:cs typeface="Play"/>
              <a:sym typeface="Play"/>
            </a:endParaRPr>
          </a:p>
        </p:txBody>
      </p:sp>
    </p:spTree>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pic>
        <p:nvPicPr>
          <p:cNvPr id="1501" name="Google Shape;1501;p231"/>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02" name="Google Shape;1502;p231"/>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5 – Blest Be the Tie That Binds</a:t>
            </a:r>
            <a:endParaRPr/>
          </a:p>
        </p:txBody>
      </p:sp>
      <p:sp>
        <p:nvSpPr>
          <p:cNvPr id="1503" name="Google Shape;1503;p231"/>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232"/>
          <p:cNvSpPr txBox="1"/>
          <p:nvPr/>
        </p:nvSpPr>
        <p:spPr>
          <a:xfrm>
            <a:off x="2879725" y="1641475"/>
            <a:ext cx="480452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6.</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From sorrow, toil, and pain,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sin, we shall be free;</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And perfect love and friendship reign</a:t>
            </a:r>
            <a:endParaRPr/>
          </a:p>
          <a:p>
            <a:pPr marL="0" marR="0" lvl="0" indent="0" algn="l" rtl="0">
              <a:spcBef>
                <a:spcPts val="0"/>
              </a:spcBef>
              <a:spcAft>
                <a:spcPts val="0"/>
              </a:spcAft>
              <a:buNone/>
            </a:pPr>
            <a:r>
              <a:rPr lang="en-US" sz="2400" b="0" i="0" u="none" strike="noStrike" cap="none">
                <a:solidFill>
                  <a:srgbClr val="000000"/>
                </a:solidFill>
                <a:latin typeface="Times New Roman"/>
                <a:ea typeface="Times New Roman"/>
                <a:cs typeface="Times New Roman"/>
                <a:sym typeface="Times New Roman"/>
              </a:rPr>
              <a:t>Thro' all eternity.</a:t>
            </a:r>
            <a:endParaRPr/>
          </a:p>
        </p:txBody>
      </p:sp>
      <p:pic>
        <p:nvPicPr>
          <p:cNvPr id="1509" name="Google Shape;1509;p232"/>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10" name="Google Shape;1510;p232"/>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6 – Blest Be the Tie That Binds</a:t>
            </a:r>
            <a:endParaRPr/>
          </a:p>
        </p:txBody>
      </p:sp>
      <p:sp>
        <p:nvSpPr>
          <p:cNvPr id="1511" name="Google Shape;1511;p232"/>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
        <p:nvSpPr>
          <p:cNvPr id="1512" name="Google Shape;1512;p232"/>
          <p:cNvSpPr txBox="1"/>
          <p:nvPr/>
        </p:nvSpPr>
        <p:spPr>
          <a:xfrm>
            <a:off x="1600200" y="6327775"/>
            <a:ext cx="3536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Words by: John Fawcett</a:t>
            </a:r>
            <a:endParaRPr/>
          </a:p>
          <a:p>
            <a:pPr marL="0" marR="0" lvl="0" indent="0" algn="l" rtl="0">
              <a:spcBef>
                <a:spcPts val="0"/>
              </a:spcBef>
              <a:spcAft>
                <a:spcPts val="0"/>
              </a:spcAft>
              <a:buNone/>
            </a:pPr>
            <a:r>
              <a:rPr lang="en-US" sz="1200" b="0" i="0" u="none" strike="noStrike" cap="none">
                <a:solidFill>
                  <a:srgbClr val="000000"/>
                </a:solidFill>
                <a:latin typeface="Times New Roman"/>
                <a:ea typeface="Times New Roman"/>
                <a:cs typeface="Times New Roman"/>
                <a:sym typeface="Times New Roman"/>
              </a:rPr>
              <a:t>Music by: Johann George Nägeli / Arr.: Lowell Mason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pic>
        <p:nvPicPr>
          <p:cNvPr id="1517" name="Google Shape;1517;p233"/>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18" name="Google Shape;1518;p233"/>
          <p:cNvSpPr txBox="1">
            <a:spLocks noGrp="1"/>
          </p:cNvSpPr>
          <p:nvPr>
            <p:ph type="title"/>
          </p:nvPr>
        </p:nvSpPr>
        <p:spPr>
          <a:xfrm>
            <a:off x="1676400" y="152400"/>
            <a:ext cx="7772400" cy="381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chemeClr val="dk1"/>
                </a:solidFill>
                <a:latin typeface="Arial"/>
                <a:ea typeface="Arial"/>
                <a:cs typeface="Arial"/>
                <a:sym typeface="Arial"/>
              </a:rPr>
              <a:t>6 – Blest Be the Tie That Binds</a:t>
            </a:r>
            <a:endParaRPr/>
          </a:p>
        </p:txBody>
      </p:sp>
      <p:sp>
        <p:nvSpPr>
          <p:cNvPr id="1519" name="Google Shape;1519;p233"/>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2001 The Paperless Hymnal™</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3"/>
        <p:cNvGrpSpPr/>
        <p:nvPr/>
      </p:nvGrpSpPr>
      <p:grpSpPr>
        <a:xfrm>
          <a:off x="0" y="0"/>
          <a:ext cx="0" cy="0"/>
          <a:chOff x="0" y="0"/>
          <a:chExt cx="0" cy="0"/>
        </a:xfrm>
      </p:grpSpPr>
      <p:sp>
        <p:nvSpPr>
          <p:cNvPr id="1524" name="Google Shape;1524;p234"/>
          <p:cNvSpPr/>
          <p:nvPr/>
        </p:nvSpPr>
        <p:spPr>
          <a:xfrm>
            <a:off x="1678111" y="2236303"/>
            <a:ext cx="8835775" cy="2345635"/>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5" name="Google Shape;1525;p234"/>
          <p:cNvSpPr txBox="1"/>
          <p:nvPr/>
        </p:nvSpPr>
        <p:spPr>
          <a:xfrm>
            <a:off x="1755833" y="2644170"/>
            <a:ext cx="868033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9600"/>
              <a:buFont typeface="Arial"/>
              <a:buNone/>
            </a:pPr>
            <a:r>
              <a:rPr lang="en-US" sz="9600" b="1" i="0" u="none" strike="noStrike" cap="none">
                <a:solidFill>
                  <a:srgbClr val="1F1646"/>
                </a:solidFill>
                <a:latin typeface="Arial"/>
                <a:ea typeface="Arial"/>
                <a:cs typeface="Arial"/>
                <a:sym typeface="Arial"/>
              </a:rPr>
              <a:t>Communion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9"/>
        <p:cNvGrpSpPr/>
        <p:nvPr/>
      </p:nvGrpSpPr>
      <p:grpSpPr>
        <a:xfrm>
          <a:off x="0" y="0"/>
          <a:ext cx="0" cy="0"/>
          <a:chOff x="0" y="0"/>
          <a:chExt cx="0" cy="0"/>
        </a:xfrm>
      </p:grpSpPr>
      <p:sp>
        <p:nvSpPr>
          <p:cNvPr id="1530" name="Google Shape;1530;p235"/>
          <p:cNvSpPr/>
          <p:nvPr/>
        </p:nvSpPr>
        <p:spPr>
          <a:xfrm>
            <a:off x="1818640" y="2223436"/>
            <a:ext cx="8554719" cy="2396690"/>
          </a:xfrm>
          <a:prstGeom prst="round2DiagRect">
            <a:avLst>
              <a:gd name="adj1" fmla="val 0"/>
              <a:gd name="adj2" fmla="val 31339"/>
            </a:avLst>
          </a:prstGeom>
          <a:solidFill>
            <a:schemeClr val="lt1"/>
          </a:solidFill>
          <a:ln w="317500" cap="flat" cmpd="sng">
            <a:solidFill>
              <a:srgbClr val="1F164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1" name="Google Shape;1531;p235"/>
          <p:cNvSpPr txBox="1"/>
          <p:nvPr/>
        </p:nvSpPr>
        <p:spPr>
          <a:xfrm>
            <a:off x="1101586" y="2767280"/>
            <a:ext cx="9988826"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8000"/>
              <a:buFont typeface="Arial"/>
              <a:buNone/>
            </a:pPr>
            <a:r>
              <a:rPr lang="en-US" sz="8000" b="1" i="0" u="none" strike="noStrike" cap="none">
                <a:solidFill>
                  <a:srgbClr val="1F1646"/>
                </a:solidFill>
                <a:latin typeface="Arial"/>
                <a:ea typeface="Arial"/>
                <a:cs typeface="Arial"/>
                <a:sym typeface="Arial"/>
              </a:rPr>
              <a:t>My Hope Is Built</a:t>
            </a:r>
            <a:endParaRPr sz="7200" b="1" i="0" u="none" strike="noStrike" cap="none">
              <a:solidFill>
                <a:srgbClr val="1F1646"/>
              </a:solidFill>
              <a:latin typeface="Arial"/>
              <a:ea typeface="Arial"/>
              <a:cs typeface="Arial"/>
              <a:sym typeface="Arial"/>
            </a:endParaRPr>
          </a:p>
        </p:txBody>
      </p:sp>
      <p:sp>
        <p:nvSpPr>
          <p:cNvPr id="1532" name="Google Shape;1532;p235"/>
          <p:cNvSpPr txBox="1"/>
          <p:nvPr/>
        </p:nvSpPr>
        <p:spPr>
          <a:xfrm>
            <a:off x="0" y="5842337"/>
            <a:ext cx="187692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1646"/>
              </a:buClr>
              <a:buSzPts val="6000"/>
              <a:buFont typeface="Arial"/>
              <a:buNone/>
            </a:pPr>
            <a:r>
              <a:rPr lang="en-US" sz="6000" b="1" i="0" u="none" strike="noStrike" cap="none">
                <a:solidFill>
                  <a:srgbClr val="1F1646"/>
                </a:solidFill>
                <a:latin typeface="Arial"/>
                <a:ea typeface="Arial"/>
                <a:cs typeface="Arial"/>
                <a:sym typeface="Arial"/>
              </a:rPr>
              <a:t>438</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236"/>
          <p:cNvSpPr txBox="1"/>
          <p:nvPr/>
        </p:nvSpPr>
        <p:spPr>
          <a:xfrm>
            <a:off x="3413126" y="1793875"/>
            <a:ext cx="3769173"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1.</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My hope is built on nothing less</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Than Jesus' blood and righteousness;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I dare not trust the sweetest frame,</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But wholly lean on Jesus' name.</a:t>
            </a:r>
            <a:endParaRPr/>
          </a:p>
        </p:txBody>
      </p:sp>
      <p:pic>
        <p:nvPicPr>
          <p:cNvPr id="1538" name="Google Shape;1538;p236" descr="E:\The Paperless Hymnal\SONGS\PPTiffFiles\Single Stanza\M\MyHopeIsBuildOnNothingLess1.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39" name="Google Shape;1539;p236"/>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1 - My Hope is Built on Nothing Less</a:t>
            </a:r>
            <a:endParaRPr sz="5400"/>
          </a:p>
        </p:txBody>
      </p:sp>
      <p:sp>
        <p:nvSpPr>
          <p:cNvPr id="1540" name="Google Shape;1540;p236"/>
          <p:cNvSpPr txBox="1"/>
          <p:nvPr/>
        </p:nvSpPr>
        <p:spPr>
          <a:xfrm>
            <a:off x="1905000" y="6172201"/>
            <a:ext cx="2781300" cy="581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Words by: Edward Mote</a:t>
            </a:r>
            <a:endParaRPr/>
          </a:p>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Music by: William B. Bradbury</a:t>
            </a:r>
            <a:endParaRPr/>
          </a:p>
        </p:txBody>
      </p:sp>
      <p:sp>
        <p:nvSpPr>
          <p:cNvPr id="1541" name="Google Shape;1541;p236"/>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pic>
        <p:nvPicPr>
          <p:cNvPr id="1546" name="Google Shape;1546;p237" descr="C:\The Paperless Hymnal\SONGS\PPTiffFiles\Single Stanza\M\MyHopeIsBuildOnNothingLess2.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47" name="Google Shape;1547;p237"/>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1 - My Hope is Built on Nothing Less</a:t>
            </a:r>
            <a:endParaRPr/>
          </a:p>
        </p:txBody>
      </p:sp>
      <p:sp>
        <p:nvSpPr>
          <p:cNvPr id="1548" name="Google Shape;1548;p237"/>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38"/>
          <p:cNvSpPr txBox="1"/>
          <p:nvPr/>
        </p:nvSpPr>
        <p:spPr>
          <a:xfrm>
            <a:off x="3641725" y="1565275"/>
            <a:ext cx="33891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On Christ, the Solid Rock, I stand;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All other ground is sinking sand.</a:t>
            </a:r>
            <a:endParaRPr/>
          </a:p>
        </p:txBody>
      </p:sp>
      <p:pic>
        <p:nvPicPr>
          <p:cNvPr id="1554" name="Google Shape;1554;p238" descr="C:\The Paperless Hymnal\SONGS\PPTiffFiles\Single Stanza\M\MyHopeIsBuildOnNothingLess3.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55" name="Google Shape;1555;p238"/>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c - My Hope is Built on Nothing Less</a:t>
            </a:r>
            <a:endParaRPr/>
          </a:p>
        </p:txBody>
      </p:sp>
      <p:sp>
        <p:nvSpPr>
          <p:cNvPr id="1556" name="Google Shape;1556;p238"/>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39"/>
          <p:cNvSpPr txBox="1"/>
          <p:nvPr/>
        </p:nvSpPr>
        <p:spPr>
          <a:xfrm>
            <a:off x="3413126" y="1946275"/>
            <a:ext cx="3542573"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2.</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When darkness veils His lovely face,</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I rest on His unchanging grace;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In every high and stormy gale,</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My anchor holds within the veil.</a:t>
            </a:r>
            <a:endParaRPr/>
          </a:p>
        </p:txBody>
      </p:sp>
      <p:pic>
        <p:nvPicPr>
          <p:cNvPr id="1562" name="Google Shape;1562;p239" descr="E:\The Paperless Hymnal\SONGS\PPTiffFiles\Single Stanza\M\MyHopeIsBuildOnNothingLess4.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63" name="Google Shape;1563;p239"/>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2 - My Hope is Built on Nothing Less</a:t>
            </a:r>
            <a:endParaRPr sz="5400"/>
          </a:p>
        </p:txBody>
      </p:sp>
      <p:sp>
        <p:nvSpPr>
          <p:cNvPr id="1564" name="Google Shape;1564;p239"/>
          <p:cNvSpPr txBox="1"/>
          <p:nvPr/>
        </p:nvSpPr>
        <p:spPr>
          <a:xfrm>
            <a:off x="1905000" y="6172201"/>
            <a:ext cx="2781300" cy="581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Words by: Edward Mote</a:t>
            </a:r>
            <a:endParaRPr/>
          </a:p>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Music by: William B. Bradbury</a:t>
            </a:r>
            <a:endParaRPr/>
          </a:p>
        </p:txBody>
      </p:sp>
      <p:sp>
        <p:nvSpPr>
          <p:cNvPr id="1565" name="Google Shape;1565;p239"/>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240" descr="C:\The Paperless Hymnal\SONGS\PPTiffFiles\Single Stanza\M\MyHopeIsBuildOnNothingLess5.TIF"/>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571" name="Google Shape;1571;p240"/>
          <p:cNvSpPr txBox="1">
            <a:spLocks noGrp="1"/>
          </p:cNvSpPr>
          <p:nvPr>
            <p:ph type="title" idx="4294967295"/>
          </p:nvPr>
        </p:nvSpPr>
        <p:spPr>
          <a:xfrm>
            <a:off x="1524000" y="228600"/>
            <a:ext cx="7772400" cy="304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2800">
                <a:latin typeface="Arial"/>
                <a:ea typeface="Arial"/>
                <a:cs typeface="Arial"/>
                <a:sym typeface="Arial"/>
              </a:rPr>
              <a:t>2 - My Hope is Built on Nothing Less</a:t>
            </a:r>
            <a:endParaRPr/>
          </a:p>
        </p:txBody>
      </p:sp>
      <p:sp>
        <p:nvSpPr>
          <p:cNvPr id="1572" name="Google Shape;1572;p240"/>
          <p:cNvSpPr txBox="1"/>
          <p:nvPr/>
        </p:nvSpPr>
        <p:spPr>
          <a:xfrm>
            <a:off x="8118476" y="6553200"/>
            <a:ext cx="25495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2001 The Paperless Hymnal™</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VTI">
  <a:themeElements>
    <a:clrScheme name="Custom 8">
      <a:dk1>
        <a:srgbClr val="000000"/>
      </a:dk1>
      <a:lt1>
        <a:srgbClr val="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5180</Words>
  <Application>Microsoft Office PowerPoint</Application>
  <PresentationFormat>Widescreen</PresentationFormat>
  <Paragraphs>765</Paragraphs>
  <Slides>182</Slides>
  <Notes>182</Notes>
  <HiddenSlides>10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182</vt:i4>
      </vt:variant>
    </vt:vector>
  </HeadingPairs>
  <TitlesOfParts>
    <vt:vector size="207" baseType="lpstr">
      <vt:lpstr>Garamond</vt:lpstr>
      <vt:lpstr>Times</vt:lpstr>
      <vt:lpstr>Avenir</vt:lpstr>
      <vt:lpstr>Quintessential</vt:lpstr>
      <vt:lpstr>Libre Franklin</vt:lpstr>
      <vt:lpstr>Tahoma</vt:lpstr>
      <vt:lpstr>Trebuchet MS</vt:lpstr>
      <vt:lpstr>Calibri</vt:lpstr>
      <vt:lpstr>Play</vt:lpstr>
      <vt:lpstr>Arial</vt:lpstr>
      <vt:lpstr>Times New Roman</vt:lpstr>
      <vt:lpstr>Corbel</vt:lpstr>
      <vt:lpstr>Office Theme</vt:lpstr>
      <vt:lpstr>2_Office Theme</vt:lpstr>
      <vt:lpstr>SavonVTI</vt:lpstr>
      <vt:lpstr>1_Office Theme</vt:lpstr>
      <vt:lpstr>4_Default</vt:lpstr>
      <vt:lpstr>1_Default</vt:lpstr>
      <vt:lpstr>Default</vt:lpstr>
      <vt:lpstr>1_Default Design</vt:lpstr>
      <vt:lpstr>Blank</vt:lpstr>
      <vt:lpstr>3_Office Theme</vt:lpstr>
      <vt:lpstr>Default Design</vt:lpstr>
      <vt:lpstr>1_Blank</vt:lpstr>
      <vt:lpstr>4_Office Theme</vt:lpstr>
      <vt:lpstr>PowerPoint Presentation</vt:lpstr>
      <vt:lpstr>Wednesdays  @ 7PM  Teen Room</vt:lpstr>
      <vt:lpstr>Plant. Grow. Become.</vt:lpstr>
      <vt:lpstr>PowerPoint Presentation</vt:lpstr>
      <vt:lpstr>PowerPoint Presentation</vt:lpstr>
      <vt:lpstr>PowerPoint Presentation</vt:lpstr>
      <vt:lpstr>PowerPoint Presentation</vt:lpstr>
      <vt:lpstr>And all the believers were together and had all things in common; and they would sell their property and possessions and share them with all, to the extent that anyone had need. ACTS 2:44-45</vt:lpstr>
      <vt:lpstr>HAVING TROUBLE HEARING?    WE HAVE AUDIO AIDS TO HELP YOU.</vt:lpstr>
      <vt:lpstr>PowerPoint Presentation</vt:lpstr>
      <vt:lpstr>PowerPoint Presentation</vt:lpstr>
      <vt:lpstr>PowerPoint Presentation</vt:lpstr>
      <vt:lpstr>PowerPoint Presentation</vt:lpstr>
      <vt:lpstr>PowerPoint Presentation</vt:lpstr>
      <vt:lpstr>PowerPoint Presentation</vt:lpstr>
      <vt:lpstr>Congregation Membership is a blessing. If interested see our Shepherds.</vt:lpstr>
      <vt:lpstr>ENCOURAGEMENT CARD OF THE WEEK Carlene Smith</vt:lpstr>
      <vt:lpstr>PowerPoint Presentation</vt:lpstr>
      <vt:lpstr>PowerPoint Presentation</vt:lpstr>
      <vt:lpstr>PowerPoint Presentation</vt:lpstr>
      <vt:lpstr>Psalm 95:1-2</vt:lpstr>
      <vt:lpstr>Psalm 95:3-5</vt:lpstr>
      <vt:lpstr>Psalm 95:6-7</vt:lpstr>
      <vt:lpstr>Lamentations 3:22-24</vt:lpstr>
      <vt:lpstr>Why did God make us?</vt:lpstr>
      <vt:lpstr>How GOOD is our God?</vt:lpstr>
      <vt:lpstr>What is our PURPOSE?</vt:lpstr>
      <vt:lpstr>What is the Greatest Command?</vt:lpstr>
      <vt:lpstr>Who is Jesus?</vt:lpstr>
      <vt:lpstr>Psalm 25</vt:lpstr>
      <vt:lpstr>PowerPoint Presentation</vt:lpstr>
      <vt:lpstr>PowerPoint Presentation</vt:lpstr>
      <vt:lpstr>Where can we find Jesus’ Sermon on the Mount?</vt:lpstr>
      <vt:lpstr>PowerPoint Presentation</vt:lpstr>
      <vt:lpstr>PowerPoint Presentation</vt:lpstr>
      <vt:lpstr>PowerPoint Presentation</vt:lpstr>
      <vt:lpstr>Philippians 4:4</vt:lpstr>
      <vt:lpstr>What is God doing?</vt:lpstr>
      <vt:lpstr>How Did Jesus Teach Us To Pray?</vt:lpstr>
      <vt:lpstr>Psalm 3:3</vt:lpstr>
      <vt:lpstr>How does God save us?</vt:lpstr>
      <vt:lpstr>What does God want from us?</vt:lpstr>
      <vt:lpstr>How does God show us love?</vt:lpstr>
      <vt:lpstr>The Books of the New Testament</vt:lpstr>
      <vt:lpstr>The Books of the Old Testament</vt:lpstr>
      <vt:lpstr>What is Success?</vt:lpstr>
      <vt:lpstr>What is the Bible?</vt:lpstr>
      <vt:lpstr>What is the 2nd Greatest Command?</vt:lpstr>
      <vt:lpstr>PowerPoint Presentation</vt:lpstr>
      <vt:lpstr>PowerPoint Presentation</vt:lpstr>
      <vt:lpstr>PowerPoint Presentation</vt:lpstr>
      <vt:lpstr>1 – Live For Jesus</vt:lpstr>
      <vt:lpstr>1 – Live For Jesus</vt:lpstr>
      <vt:lpstr>c – Live For Jesus</vt:lpstr>
      <vt:lpstr>c – Live For Jesus</vt:lpstr>
      <vt:lpstr>2 – Live For Jesus</vt:lpstr>
      <vt:lpstr>2 – Live For Jesus</vt:lpstr>
      <vt:lpstr>c – Live For Jesus</vt:lpstr>
      <vt:lpstr>c – Live For Jesus</vt:lpstr>
      <vt:lpstr>3 – Live For Jesus</vt:lpstr>
      <vt:lpstr>3 – Live For Jesus</vt:lpstr>
      <vt:lpstr>c – Live For Jesus</vt:lpstr>
      <vt:lpstr>c – Live For Jesus</vt:lpstr>
      <vt:lpstr>C-1 Here I Am To Worship</vt:lpstr>
      <vt:lpstr>C-2 Here I Am To Worship</vt:lpstr>
      <vt:lpstr>1-1 Here I Am To Worship</vt:lpstr>
      <vt:lpstr>1-2 Here I Am To Worship</vt:lpstr>
      <vt:lpstr>C-1 Here I Am To Worship</vt:lpstr>
      <vt:lpstr>C-2 Here I Am To Worship</vt:lpstr>
      <vt:lpstr>2-1 Here I Am To Worship</vt:lpstr>
      <vt:lpstr>2-2 Here I Am To Worship</vt:lpstr>
      <vt:lpstr>C2-1 Here I Am To Worship</vt:lpstr>
      <vt:lpstr>C2-2 Here I Am To Worship</vt:lpstr>
      <vt:lpstr>Bridge1 Here I Am To Worship</vt:lpstr>
      <vt:lpstr>Bridge2 Here I Am To Worship</vt:lpstr>
      <vt:lpstr>C2-1 Here I Am To Worship</vt:lpstr>
      <vt:lpstr>C2-2 Here I Am To Worship</vt:lpstr>
      <vt:lpstr>tag Here I Am To Worship</vt:lpstr>
      <vt:lpstr>PowerPoint Presentation</vt:lpstr>
      <vt:lpstr>PowerPoint Presentation</vt:lpstr>
      <vt:lpstr>1 – Blest Be the Tie That Binds</vt:lpstr>
      <vt:lpstr>1 – Blest Be the Tie That Binds</vt:lpstr>
      <vt:lpstr>2 – Blest Be the Tie That Binds</vt:lpstr>
      <vt:lpstr>2 – Blest Be the Tie That Binds</vt:lpstr>
      <vt:lpstr>3 – Blest Be the Tie That Binds</vt:lpstr>
      <vt:lpstr>3 – Blest Be the Tie That Binds</vt:lpstr>
      <vt:lpstr>4 – Blest Be the Tie That Binds</vt:lpstr>
      <vt:lpstr>4 – Blest Be the Tie That Binds</vt:lpstr>
      <vt:lpstr>5 – Blest Be the Tie That Binds</vt:lpstr>
      <vt:lpstr>5 – Blest Be the Tie That Binds</vt:lpstr>
      <vt:lpstr>6 – Blest Be the Tie That Binds</vt:lpstr>
      <vt:lpstr>6 – Blest Be the Tie That Binds</vt:lpstr>
      <vt:lpstr>PowerPoint Presentation</vt:lpstr>
      <vt:lpstr>PowerPoint Presentation</vt:lpstr>
      <vt:lpstr>1 - My Hope is Built on Nothing Less</vt:lpstr>
      <vt:lpstr>1 - My Hope is Built on Nothing Less</vt:lpstr>
      <vt:lpstr>c - My Hope is Built on Nothing Less</vt:lpstr>
      <vt:lpstr>2 - My Hope is Built on Nothing Less</vt:lpstr>
      <vt:lpstr>2 - My Hope is Built on Nothing Less</vt:lpstr>
      <vt:lpstr>c - My Hope is Built on Nothing Less</vt:lpstr>
      <vt:lpstr>PowerPoint Presentation</vt:lpstr>
      <vt:lpstr>c - My Hope is Built on Nothing Less</vt:lpstr>
      <vt:lpstr>4 - My Hope is Built on Nothing Less</vt:lpstr>
      <vt:lpstr>4 - My Hope is Built on Nothing Less</vt:lpstr>
      <vt:lpstr>c - My Hope is Built on Nothing Less</vt:lpstr>
      <vt:lpstr>PowerPoint Presentation</vt:lpstr>
      <vt:lpstr>1 - Sing to Me of Heaven</vt:lpstr>
      <vt:lpstr>1 - Sing to Me of Heaven</vt:lpstr>
      <vt:lpstr>c - Sing to Me of Heaven</vt:lpstr>
      <vt:lpstr>c - Sing to Me of Heaven</vt:lpstr>
      <vt:lpstr>2 - Sing to Me of Heaven</vt:lpstr>
      <vt:lpstr>2 - Sing to Me of Heaven</vt:lpstr>
      <vt:lpstr>c - Sing to Me of Heaven</vt:lpstr>
      <vt:lpstr>c - Sing to Me of Heaven</vt:lpstr>
      <vt:lpstr>3 - Sing to Me of Heaven</vt:lpstr>
      <vt:lpstr>3 - Sing to Me of Heaven</vt:lpstr>
      <vt:lpstr>c - Sing to Me of Heaven</vt:lpstr>
      <vt:lpstr>c - Sing to Me of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 Turn Your Eyes Upon Jesus</vt:lpstr>
      <vt:lpstr>c – Turn Your Eyes Upon Jesus</vt:lpstr>
      <vt:lpstr>1 - In Christ Alone</vt:lpstr>
      <vt:lpstr>1 - In Christ Alone</vt:lpstr>
      <vt:lpstr>1 - In Christ Alone</vt:lpstr>
      <vt:lpstr>1 - In Christ Alone</vt:lpstr>
      <vt:lpstr>2 - In Christ Alone</vt:lpstr>
      <vt:lpstr>2 - In Christ Alone</vt:lpstr>
      <vt:lpstr>2 - In Christ Alone</vt:lpstr>
      <vt:lpstr>2 - In Christ Alone</vt:lpstr>
      <vt:lpstr>3 - In Christ Alone</vt:lpstr>
      <vt:lpstr>3 - In Christ Alone</vt:lpstr>
      <vt:lpstr>3 - In Christ Alone</vt:lpstr>
      <vt:lpstr>3 - In Christ Alone</vt:lpstr>
      <vt:lpstr>4 - In Christ Alone</vt:lpstr>
      <vt:lpstr>4 - In Christ Alone</vt:lpstr>
      <vt:lpstr>4 - In Christ Alone</vt:lpstr>
      <vt:lpstr>4 - In Christ Alone</vt:lpstr>
      <vt:lpstr>PowerPoint Presentation</vt:lpstr>
      <vt:lpstr>PowerPoint Presentation</vt:lpstr>
      <vt:lpstr>1 Happy Am I</vt:lpstr>
      <vt:lpstr>2 Happy Am I</vt:lpstr>
      <vt:lpstr>3 Happy Am I</vt:lpstr>
      <vt:lpstr>4 Happy Am I</vt:lpstr>
      <vt:lpstr>5 Happy Am I</vt:lpstr>
      <vt:lpstr>6 Happy Am I</vt:lpstr>
      <vt:lpstr>Tag Happy Am I</vt:lpstr>
      <vt:lpstr>PowerPoint Presentation</vt:lpstr>
      <vt:lpstr>V1a – Let God Arise</vt:lpstr>
      <vt:lpstr>V1b – Let God Arise</vt:lpstr>
      <vt:lpstr>V1c – Let God Arise</vt:lpstr>
      <vt:lpstr>V1d – Let God Arise</vt:lpstr>
      <vt:lpstr>C1a – Let God Arise</vt:lpstr>
      <vt:lpstr>C1b – Let God Arise</vt:lpstr>
      <vt:lpstr>C1c – Let God Arise</vt:lpstr>
      <vt:lpstr>V2a – Let God Arise</vt:lpstr>
      <vt:lpstr>V2b – Let God Arise</vt:lpstr>
      <vt:lpstr>V2c – Let God Arise</vt:lpstr>
      <vt:lpstr>V2d – Let God Arise</vt:lpstr>
      <vt:lpstr>C2a – Let God Arise</vt:lpstr>
      <vt:lpstr>C2b – Let God Arise</vt:lpstr>
      <vt:lpstr>C2c – Let God Arise</vt:lpstr>
      <vt:lpstr>B1a – Let God Arise</vt:lpstr>
      <vt:lpstr>B1b – Let God Arise</vt:lpstr>
      <vt:lpstr>C3a – Let God Arise</vt:lpstr>
      <vt:lpstr>C3b – Let God Arise</vt:lpstr>
      <vt:lpstr>C3c – Let God Arise</vt:lpstr>
      <vt:lpstr>Tag – Let God Arise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Darrell Duncan</dc:creator>
  <cp:lastModifiedBy>Darrell Duncan</cp:lastModifiedBy>
  <cp:revision>1</cp:revision>
  <dcterms:modified xsi:type="dcterms:W3CDTF">2024-12-08T13:55:13Z</dcterms:modified>
</cp:coreProperties>
</file>